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7"/>
  </p:notesMasterIdLst>
  <p:sldIdLst>
    <p:sldId id="324" r:id="rId3"/>
    <p:sldId id="334" r:id="rId4"/>
    <p:sldId id="308" r:id="rId5"/>
    <p:sldId id="256" r:id="rId6"/>
    <p:sldId id="269" r:id="rId7"/>
    <p:sldId id="261" r:id="rId8"/>
    <p:sldId id="268" r:id="rId9"/>
    <p:sldId id="262" r:id="rId10"/>
    <p:sldId id="263" r:id="rId11"/>
    <p:sldId id="264" r:id="rId12"/>
    <p:sldId id="265" r:id="rId13"/>
    <p:sldId id="266" r:id="rId14"/>
    <p:sldId id="267" r:id="rId15"/>
    <p:sldId id="33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2DC314-43A0-7D40-D8A7-55D0CEDF83C1}" v="5" dt="2024-10-09T18:47:56.132"/>
    <p1510:client id="{3D45C60C-1469-ECE1-5CAF-F401DFAC3F61}" v="12" dt="2024-10-09T18:49:30.2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na Echavarria" userId="S::bechavarria@thealamo.org::21230968-eceb-4aa6-b99e-8dba62e196a3" providerId="AD" clId="Web-{5E263937-E870-ACDA-4A5E-98986FF73075}"/>
    <pc:docChg chg="modSld">
      <pc:chgData name="Brianna Echavarria" userId="S::bechavarria@thealamo.org::21230968-eceb-4aa6-b99e-8dba62e196a3" providerId="AD" clId="Web-{5E263937-E870-ACDA-4A5E-98986FF73075}" dt="2023-12-19T20:34:09.072" v="2" actId="14100"/>
      <pc:docMkLst>
        <pc:docMk/>
      </pc:docMkLst>
      <pc:sldChg chg="modSp">
        <pc:chgData name="Brianna Echavarria" userId="S::bechavarria@thealamo.org::21230968-eceb-4aa6-b99e-8dba62e196a3" providerId="AD" clId="Web-{5E263937-E870-ACDA-4A5E-98986FF73075}" dt="2023-12-19T20:34:09.072" v="2" actId="14100"/>
        <pc:sldMkLst>
          <pc:docMk/>
          <pc:sldMk cId="210171712" sldId="326"/>
        </pc:sldMkLst>
        <pc:spChg chg="mod">
          <ac:chgData name="Brianna Echavarria" userId="S::bechavarria@thealamo.org::21230968-eceb-4aa6-b99e-8dba62e196a3" providerId="AD" clId="Web-{5E263937-E870-ACDA-4A5E-98986FF73075}" dt="2023-12-19T20:34:09.072" v="2" actId="14100"/>
          <ac:spMkLst>
            <pc:docMk/>
            <pc:sldMk cId="210171712" sldId="326"/>
            <ac:spMk id="5" creationId="{9B890E3B-BB3D-2324-07F8-7C01ECEE22F5}"/>
          </ac:spMkLst>
        </pc:spChg>
      </pc:sldChg>
    </pc:docChg>
  </pc:docChgLst>
  <pc:docChgLst>
    <pc:chgData name="Brianna Echavarria" userId="S::bechavarria@thealamo.org::21230968-eceb-4aa6-b99e-8dba62e196a3" providerId="AD" clId="Web-{1E2DC314-43A0-7D40-D8A7-55D0CEDF83C1}"/>
    <pc:docChg chg="modSld">
      <pc:chgData name="Brianna Echavarria" userId="S::bechavarria@thealamo.org::21230968-eceb-4aa6-b99e-8dba62e196a3" providerId="AD" clId="Web-{1E2DC314-43A0-7D40-D8A7-55D0CEDF83C1}" dt="2024-10-09T18:47:56.132" v="4" actId="20577"/>
      <pc:docMkLst>
        <pc:docMk/>
      </pc:docMkLst>
      <pc:sldChg chg="modSp">
        <pc:chgData name="Brianna Echavarria" userId="S::bechavarria@thealamo.org::21230968-eceb-4aa6-b99e-8dba62e196a3" providerId="AD" clId="Web-{1E2DC314-43A0-7D40-D8A7-55D0CEDF83C1}" dt="2024-10-09T18:47:56.132" v="4" actId="20577"/>
        <pc:sldMkLst>
          <pc:docMk/>
          <pc:sldMk cId="2987669442" sldId="308"/>
        </pc:sldMkLst>
        <pc:spChg chg="mod">
          <ac:chgData name="Brianna Echavarria" userId="S::bechavarria@thealamo.org::21230968-eceb-4aa6-b99e-8dba62e196a3" providerId="AD" clId="Web-{1E2DC314-43A0-7D40-D8A7-55D0CEDF83C1}" dt="2024-10-09T18:47:56.132" v="4" actId="20577"/>
          <ac:spMkLst>
            <pc:docMk/>
            <pc:sldMk cId="2987669442" sldId="308"/>
            <ac:spMk id="4" creationId="{00000000-0000-0000-0000-000000000000}"/>
          </ac:spMkLst>
        </pc:spChg>
      </pc:sldChg>
    </pc:docChg>
  </pc:docChgLst>
  <pc:docChgLst>
    <pc:chgData name="Morgan Oldham" userId="S::moldham@thealamo.org::186f7a8c-ce64-4b8c-b87d-86927c6afef1" providerId="AD" clId="Web-{B8BA5FDD-8B49-942D-D3A8-D5C49C0A16A0}"/>
    <pc:docChg chg="addSld delSld modSld sldOrd">
      <pc:chgData name="Morgan Oldham" userId="S::moldham@thealamo.org::186f7a8c-ce64-4b8c-b87d-86927c6afef1" providerId="AD" clId="Web-{B8BA5FDD-8B49-942D-D3A8-D5C49C0A16A0}" dt="2024-02-07T21:51:31.619" v="10"/>
      <pc:docMkLst>
        <pc:docMk/>
      </pc:docMkLst>
      <pc:sldChg chg="addSp delSp modSp new del ord">
        <pc:chgData name="Morgan Oldham" userId="S::moldham@thealamo.org::186f7a8c-ce64-4b8c-b87d-86927c6afef1" providerId="AD" clId="Web-{B8BA5FDD-8B49-942D-D3A8-D5C49C0A16A0}" dt="2024-02-07T21:51:31.619" v="10"/>
        <pc:sldMkLst>
          <pc:docMk/>
          <pc:sldMk cId="997583805" sldId="334"/>
        </pc:sldMkLst>
        <pc:spChg chg="del">
          <ac:chgData name="Morgan Oldham" userId="S::moldham@thealamo.org::186f7a8c-ce64-4b8c-b87d-86927c6afef1" providerId="AD" clId="Web-{B8BA5FDD-8B49-942D-D3A8-D5C49C0A16A0}" dt="2024-02-07T21:51:22.478" v="5"/>
          <ac:spMkLst>
            <pc:docMk/>
            <pc:sldMk cId="997583805" sldId="334"/>
            <ac:spMk id="2" creationId="{B3D37E42-355C-AB42-FDEA-1B0F29369994}"/>
          </ac:spMkLst>
        </pc:spChg>
        <pc:spChg chg="del">
          <ac:chgData name="Morgan Oldham" userId="S::moldham@thealamo.org::186f7a8c-ce64-4b8c-b87d-86927c6afef1" providerId="AD" clId="Web-{B8BA5FDD-8B49-942D-D3A8-D5C49C0A16A0}" dt="2024-02-07T21:51:22.478" v="4"/>
          <ac:spMkLst>
            <pc:docMk/>
            <pc:sldMk cId="997583805" sldId="334"/>
            <ac:spMk id="3" creationId="{207BE495-894A-E96C-A228-DB86A95D0B0F}"/>
          </ac:spMkLst>
        </pc:spChg>
        <pc:spChg chg="add">
          <ac:chgData name="Morgan Oldham" userId="S::moldham@thealamo.org::186f7a8c-ce64-4b8c-b87d-86927c6afef1" providerId="AD" clId="Web-{B8BA5FDD-8B49-942D-D3A8-D5C49C0A16A0}" dt="2024-02-07T21:51:22.838" v="6"/>
          <ac:spMkLst>
            <pc:docMk/>
            <pc:sldMk cId="997583805" sldId="334"/>
            <ac:spMk id="5" creationId="{0552942C-21A0-4E86-1744-41E1EAE40873}"/>
          </ac:spMkLst>
        </pc:spChg>
        <pc:spChg chg="add mod">
          <ac:chgData name="Morgan Oldham" userId="S::moldham@thealamo.org::186f7a8c-ce64-4b8c-b87d-86927c6afef1" providerId="AD" clId="Web-{B8BA5FDD-8B49-942D-D3A8-D5C49C0A16A0}" dt="2024-02-07T21:51:22.885" v="7"/>
          <ac:spMkLst>
            <pc:docMk/>
            <pc:sldMk cId="997583805" sldId="334"/>
            <ac:spMk id="7" creationId="{847F7115-3A53-9180-A28B-FD12A564FBC5}"/>
          </ac:spMkLst>
        </pc:spChg>
        <pc:spChg chg="add">
          <ac:chgData name="Morgan Oldham" userId="S::moldham@thealamo.org::186f7a8c-ce64-4b8c-b87d-86927c6afef1" providerId="AD" clId="Web-{B8BA5FDD-8B49-942D-D3A8-D5C49C0A16A0}" dt="2024-02-07T21:51:22.916" v="8"/>
          <ac:spMkLst>
            <pc:docMk/>
            <pc:sldMk cId="997583805" sldId="334"/>
            <ac:spMk id="9" creationId="{BAA117C7-D89D-AFD3-89DE-254C7311AF47}"/>
          </ac:spMkLst>
        </pc:spChg>
        <pc:spChg chg="add">
          <ac:chgData name="Morgan Oldham" userId="S::moldham@thealamo.org::186f7a8c-ce64-4b8c-b87d-86927c6afef1" providerId="AD" clId="Web-{B8BA5FDD-8B49-942D-D3A8-D5C49C0A16A0}" dt="2024-02-07T21:51:22.931" v="9"/>
          <ac:spMkLst>
            <pc:docMk/>
            <pc:sldMk cId="997583805" sldId="334"/>
            <ac:spMk id="11" creationId="{CE44A066-EE63-5D5A-4FC3-3110A0646103}"/>
          </ac:spMkLst>
        </pc:spChg>
      </pc:sldChg>
      <pc:sldChg chg="new del">
        <pc:chgData name="Morgan Oldham" userId="S::moldham@thealamo.org::186f7a8c-ce64-4b8c-b87d-86927c6afef1" providerId="AD" clId="Web-{B8BA5FDD-8B49-942D-D3A8-D5C49C0A16A0}" dt="2024-02-07T21:51:13.353" v="1"/>
        <pc:sldMkLst>
          <pc:docMk/>
          <pc:sldMk cId="4189243106" sldId="334"/>
        </pc:sldMkLst>
      </pc:sldChg>
    </pc:docChg>
  </pc:docChgLst>
  <pc:docChgLst>
    <pc:chgData name="Brianna Echavarria" userId="S::bechavarria@thealamo.org::21230968-eceb-4aa6-b99e-8dba62e196a3" providerId="AD" clId="Web-{74408DC8-CB06-7300-43CA-4CBD2008280D}"/>
    <pc:docChg chg="addSld">
      <pc:chgData name="Brianna Echavarria" userId="S::bechavarria@thealamo.org::21230968-eceb-4aa6-b99e-8dba62e196a3" providerId="AD" clId="Web-{74408DC8-CB06-7300-43CA-4CBD2008280D}" dt="2024-02-06T19:33:53.409" v="0"/>
      <pc:docMkLst>
        <pc:docMk/>
      </pc:docMkLst>
      <pc:sldChg chg="add">
        <pc:chgData name="Brianna Echavarria" userId="S::bechavarria@thealamo.org::21230968-eceb-4aa6-b99e-8dba62e196a3" providerId="AD" clId="Web-{74408DC8-CB06-7300-43CA-4CBD2008280D}" dt="2024-02-06T19:33:53.409" v="0"/>
        <pc:sldMkLst>
          <pc:docMk/>
          <pc:sldMk cId="3213297817" sldId="333"/>
        </pc:sldMkLst>
      </pc:sldChg>
    </pc:docChg>
  </pc:docChgLst>
  <pc:docChgLst>
    <pc:chgData name="Morgan Oldham" userId="S::moldham@thealamo.org::186f7a8c-ce64-4b8c-b87d-86927c6afef1" providerId="AD" clId="Web-{C490F960-45C5-CC3F-8F1E-E225CE40B1BD}"/>
    <pc:docChg chg="addSld delSld modSld sldOrd">
      <pc:chgData name="Morgan Oldham" userId="S::moldham@thealamo.org::186f7a8c-ce64-4b8c-b87d-86927c6afef1" providerId="AD" clId="Web-{C490F960-45C5-CC3F-8F1E-E225CE40B1BD}" dt="2024-02-21T19:03:36.693" v="208" actId="20577"/>
      <pc:docMkLst>
        <pc:docMk/>
      </pc:docMkLst>
      <pc:sldChg chg="addSp delSp modSp">
        <pc:chgData name="Morgan Oldham" userId="S::moldham@thealamo.org::186f7a8c-ce64-4b8c-b87d-86927c6afef1" providerId="AD" clId="Web-{C490F960-45C5-CC3F-8F1E-E225CE40B1BD}" dt="2024-02-21T18:57:20.741" v="6"/>
        <pc:sldMkLst>
          <pc:docMk/>
          <pc:sldMk cId="3213297817" sldId="333"/>
        </pc:sldMkLst>
        <pc:spChg chg="add del mod">
          <ac:chgData name="Morgan Oldham" userId="S::moldham@thealamo.org::186f7a8c-ce64-4b8c-b87d-86927c6afef1" providerId="AD" clId="Web-{C490F960-45C5-CC3F-8F1E-E225CE40B1BD}" dt="2024-02-21T18:57:20.741" v="6"/>
          <ac:spMkLst>
            <pc:docMk/>
            <pc:sldMk cId="3213297817" sldId="333"/>
            <ac:spMk id="2" creationId="{629AD6F0-986F-9966-16E7-ED92E236726F}"/>
          </ac:spMkLst>
        </pc:spChg>
      </pc:sldChg>
      <pc:sldChg chg="new del ord">
        <pc:chgData name="Morgan Oldham" userId="S::moldham@thealamo.org::186f7a8c-ce64-4b8c-b87d-86927c6afef1" providerId="AD" clId="Web-{C490F960-45C5-CC3F-8F1E-E225CE40B1BD}" dt="2024-02-21T18:57:05.194" v="2"/>
        <pc:sldMkLst>
          <pc:docMk/>
          <pc:sldMk cId="644919522" sldId="334"/>
        </pc:sldMkLst>
      </pc:sldChg>
      <pc:sldChg chg="add del">
        <pc:chgData name="Morgan Oldham" userId="S::moldham@thealamo.org::186f7a8c-ce64-4b8c-b87d-86927c6afef1" providerId="AD" clId="Web-{C490F960-45C5-CC3F-8F1E-E225CE40B1BD}" dt="2024-02-21T18:57:27.804" v="8"/>
        <pc:sldMkLst>
          <pc:docMk/>
          <pc:sldMk cId="1028036423" sldId="334"/>
        </pc:sldMkLst>
      </pc:sldChg>
      <pc:sldChg chg="modSp add">
        <pc:chgData name="Morgan Oldham" userId="S::moldham@thealamo.org::186f7a8c-ce64-4b8c-b87d-86927c6afef1" providerId="AD" clId="Web-{C490F960-45C5-CC3F-8F1E-E225CE40B1BD}" dt="2024-02-21T19:03:36.693" v="208" actId="20577"/>
        <pc:sldMkLst>
          <pc:docMk/>
          <pc:sldMk cId="1263492162" sldId="334"/>
        </pc:sldMkLst>
        <pc:spChg chg="mod">
          <ac:chgData name="Morgan Oldham" userId="S::moldham@thealamo.org::186f7a8c-ce64-4b8c-b87d-86927c6afef1" providerId="AD" clId="Web-{C490F960-45C5-CC3F-8F1E-E225CE40B1BD}" dt="2024-02-21T19:03:36.693" v="208" actId="20577"/>
          <ac:spMkLst>
            <pc:docMk/>
            <pc:sldMk cId="1263492162" sldId="334"/>
            <ac:spMk id="5" creationId="{24084117-CE6B-D1B9-FCBF-87DA699219E5}"/>
          </ac:spMkLst>
        </pc:spChg>
        <pc:spChg chg="mod">
          <ac:chgData name="Morgan Oldham" userId="S::moldham@thealamo.org::186f7a8c-ce64-4b8c-b87d-86927c6afef1" providerId="AD" clId="Web-{C490F960-45C5-CC3F-8F1E-E225CE40B1BD}" dt="2024-02-21T19:02:14.581" v="181" actId="20577"/>
          <ac:spMkLst>
            <pc:docMk/>
            <pc:sldMk cId="1263492162" sldId="334"/>
            <ac:spMk id="45" creationId="{56F084A5-8B02-C7F1-A12B-FE6D884EACAE}"/>
          </ac:spMkLst>
        </pc:spChg>
      </pc:sldChg>
    </pc:docChg>
  </pc:docChgLst>
  <pc:docChgLst>
    <pc:chgData name="Alex Rivard" userId="S::arivard@thealamo.org::257fd7a9-aa7e-49f4-8e7d-f18979c3c1cd" providerId="AD" clId="Web-{3F16C503-7395-39FE-1ECA-E090BDABD3C9}"/>
    <pc:docChg chg="modSld">
      <pc:chgData name="Alex Rivard" userId="S::arivard@thealamo.org::257fd7a9-aa7e-49f4-8e7d-f18979c3c1cd" providerId="AD" clId="Web-{3F16C503-7395-39FE-1ECA-E090BDABD3C9}" dt="2024-04-09T15:33:24.182" v="0" actId="20577"/>
      <pc:docMkLst>
        <pc:docMk/>
      </pc:docMkLst>
      <pc:sldChg chg="modSp">
        <pc:chgData name="Alex Rivard" userId="S::arivard@thealamo.org::257fd7a9-aa7e-49f4-8e7d-f18979c3c1cd" providerId="AD" clId="Web-{3F16C503-7395-39FE-1ECA-E090BDABD3C9}" dt="2024-04-09T15:33:24.182" v="0" actId="20577"/>
        <pc:sldMkLst>
          <pc:docMk/>
          <pc:sldMk cId="3864313475" sldId="263"/>
        </pc:sldMkLst>
        <pc:spChg chg="mod">
          <ac:chgData name="Alex Rivard" userId="S::arivard@thealamo.org::257fd7a9-aa7e-49f4-8e7d-f18979c3c1cd" providerId="AD" clId="Web-{3F16C503-7395-39FE-1ECA-E090BDABD3C9}" dt="2024-04-09T15:33:24.182" v="0" actId="20577"/>
          <ac:spMkLst>
            <pc:docMk/>
            <pc:sldMk cId="3864313475" sldId="263"/>
            <ac:spMk id="2" creationId="{82E5E3EA-B2B0-37B5-0581-5E45450F85F6}"/>
          </ac:spMkLst>
        </pc:spChg>
      </pc:sldChg>
    </pc:docChg>
  </pc:docChgLst>
  <pc:docChgLst>
    <pc:chgData name="Morgan Oldham" userId="S::moldham@thealamo.org::186f7a8c-ce64-4b8c-b87d-86927c6afef1" providerId="AD" clId="Web-{39CD8F68-8EC6-03EE-192C-C461BEC59B2B}"/>
    <pc:docChg chg="addSld delSld modSld">
      <pc:chgData name="Morgan Oldham" userId="S::moldham@thealamo.org::186f7a8c-ce64-4b8c-b87d-86927c6afef1" providerId="AD" clId="Web-{39CD8F68-8EC6-03EE-192C-C461BEC59B2B}" dt="2024-01-31T16:21:35.964" v="1236" actId="1076"/>
      <pc:docMkLst>
        <pc:docMk/>
      </pc:docMkLst>
      <pc:sldChg chg="modSp add modNotes">
        <pc:chgData name="Morgan Oldham" userId="S::moldham@thealamo.org::186f7a8c-ce64-4b8c-b87d-86927c6afef1" providerId="AD" clId="Web-{39CD8F68-8EC6-03EE-192C-C461BEC59B2B}" dt="2024-01-31T16:21:35.964" v="1236" actId="1076"/>
        <pc:sldMkLst>
          <pc:docMk/>
          <pc:sldMk cId="792815717" sldId="256"/>
        </pc:sldMkLst>
        <pc:picChg chg="mod">
          <ac:chgData name="Morgan Oldham" userId="S::moldham@thealamo.org::186f7a8c-ce64-4b8c-b87d-86927c6afef1" providerId="AD" clId="Web-{39CD8F68-8EC6-03EE-192C-C461BEC59B2B}" dt="2024-01-31T16:21:35.964" v="1236" actId="1076"/>
          <ac:picMkLst>
            <pc:docMk/>
            <pc:sldMk cId="792815717" sldId="256"/>
            <ac:picMk id="23" creationId="{F741C488-FADA-63AD-EC16-7EE218AEDE52}"/>
          </ac:picMkLst>
        </pc:picChg>
      </pc:sldChg>
      <pc:sldChg chg="add modNotes">
        <pc:chgData name="Morgan Oldham" userId="S::moldham@thealamo.org::186f7a8c-ce64-4b8c-b87d-86927c6afef1" providerId="AD" clId="Web-{39CD8F68-8EC6-03EE-192C-C461BEC59B2B}" dt="2024-01-31T16:05:38.010" v="1122"/>
        <pc:sldMkLst>
          <pc:docMk/>
          <pc:sldMk cId="3336190900" sldId="261"/>
        </pc:sldMkLst>
      </pc:sldChg>
      <pc:sldChg chg="add modNotes">
        <pc:chgData name="Morgan Oldham" userId="S::moldham@thealamo.org::186f7a8c-ce64-4b8c-b87d-86927c6afef1" providerId="AD" clId="Web-{39CD8F68-8EC6-03EE-192C-C461BEC59B2B}" dt="2024-01-31T16:05:43.619" v="1126"/>
        <pc:sldMkLst>
          <pc:docMk/>
          <pc:sldMk cId="479540055" sldId="262"/>
        </pc:sldMkLst>
      </pc:sldChg>
      <pc:sldChg chg="add modNotes">
        <pc:chgData name="Morgan Oldham" userId="S::moldham@thealamo.org::186f7a8c-ce64-4b8c-b87d-86927c6afef1" providerId="AD" clId="Web-{39CD8F68-8EC6-03EE-192C-C461BEC59B2B}" dt="2024-01-31T16:05:48.901" v="1128"/>
        <pc:sldMkLst>
          <pc:docMk/>
          <pc:sldMk cId="3864313475" sldId="263"/>
        </pc:sldMkLst>
      </pc:sldChg>
      <pc:sldChg chg="add modNotes">
        <pc:chgData name="Morgan Oldham" userId="S::moldham@thealamo.org::186f7a8c-ce64-4b8c-b87d-86927c6afef1" providerId="AD" clId="Web-{39CD8F68-8EC6-03EE-192C-C461BEC59B2B}" dt="2024-01-31T16:06:58.919" v="1139"/>
        <pc:sldMkLst>
          <pc:docMk/>
          <pc:sldMk cId="1435303382" sldId="264"/>
        </pc:sldMkLst>
      </pc:sldChg>
      <pc:sldChg chg="add modNotes">
        <pc:chgData name="Morgan Oldham" userId="S::moldham@thealamo.org::186f7a8c-ce64-4b8c-b87d-86927c6afef1" providerId="AD" clId="Web-{39CD8F68-8EC6-03EE-192C-C461BEC59B2B}" dt="2024-01-31T16:08:57.938" v="1173"/>
        <pc:sldMkLst>
          <pc:docMk/>
          <pc:sldMk cId="1874169219" sldId="265"/>
        </pc:sldMkLst>
      </pc:sldChg>
      <pc:sldChg chg="modSp add modNotes">
        <pc:chgData name="Morgan Oldham" userId="S::moldham@thealamo.org::186f7a8c-ce64-4b8c-b87d-86927c6afef1" providerId="AD" clId="Web-{39CD8F68-8EC6-03EE-192C-C461BEC59B2B}" dt="2024-01-31T16:10:25.097" v="1195" actId="1076"/>
        <pc:sldMkLst>
          <pc:docMk/>
          <pc:sldMk cId="2367921015" sldId="266"/>
        </pc:sldMkLst>
        <pc:spChg chg="mod">
          <ac:chgData name="Morgan Oldham" userId="S::moldham@thealamo.org::186f7a8c-ce64-4b8c-b87d-86927c6afef1" providerId="AD" clId="Web-{39CD8F68-8EC6-03EE-192C-C461BEC59B2B}" dt="2024-01-31T16:10:13.222" v="1194" actId="20577"/>
          <ac:spMkLst>
            <pc:docMk/>
            <pc:sldMk cId="2367921015" sldId="266"/>
            <ac:spMk id="2" creationId="{540A9F6D-5F44-8A2F-D190-31FF3E0D95A7}"/>
          </ac:spMkLst>
        </pc:spChg>
        <pc:picChg chg="mod">
          <ac:chgData name="Morgan Oldham" userId="S::moldham@thealamo.org::186f7a8c-ce64-4b8c-b87d-86927c6afef1" providerId="AD" clId="Web-{39CD8F68-8EC6-03EE-192C-C461BEC59B2B}" dt="2024-01-31T16:10:25.097" v="1195" actId="1076"/>
          <ac:picMkLst>
            <pc:docMk/>
            <pc:sldMk cId="2367921015" sldId="266"/>
            <ac:picMk id="4" creationId="{1B742D57-7E18-934D-6A51-C4E81113D930}"/>
          </ac:picMkLst>
        </pc:picChg>
      </pc:sldChg>
      <pc:sldChg chg="add modNotes">
        <pc:chgData name="Morgan Oldham" userId="S::moldham@thealamo.org::186f7a8c-ce64-4b8c-b87d-86927c6afef1" providerId="AD" clId="Web-{39CD8F68-8EC6-03EE-192C-C461BEC59B2B}" dt="2024-01-31T16:16:23.375" v="1234"/>
        <pc:sldMkLst>
          <pc:docMk/>
          <pc:sldMk cId="2537279293" sldId="267"/>
        </pc:sldMkLst>
      </pc:sldChg>
      <pc:sldChg chg="add modNotes">
        <pc:chgData name="Morgan Oldham" userId="S::moldham@thealamo.org::186f7a8c-ce64-4b8c-b87d-86927c6afef1" providerId="AD" clId="Web-{39CD8F68-8EC6-03EE-192C-C461BEC59B2B}" dt="2024-01-31T16:05:39.056" v="1124"/>
        <pc:sldMkLst>
          <pc:docMk/>
          <pc:sldMk cId="1730915922" sldId="268"/>
        </pc:sldMkLst>
      </pc:sldChg>
      <pc:sldChg chg="add">
        <pc:chgData name="Morgan Oldham" userId="S::moldham@thealamo.org::186f7a8c-ce64-4b8c-b87d-86927c6afef1" providerId="AD" clId="Web-{39CD8F68-8EC6-03EE-192C-C461BEC59B2B}" dt="2024-01-30T22:54:51.145" v="981"/>
        <pc:sldMkLst>
          <pc:docMk/>
          <pc:sldMk cId="1396830957" sldId="269"/>
        </pc:sldMkLst>
      </pc:sldChg>
      <pc:sldChg chg="modSp add modNotes">
        <pc:chgData name="Morgan Oldham" userId="S::moldham@thealamo.org::186f7a8c-ce64-4b8c-b87d-86927c6afef1" providerId="AD" clId="Web-{39CD8F68-8EC6-03EE-192C-C461BEC59B2B}" dt="2024-01-30T22:15:11.365" v="224"/>
        <pc:sldMkLst>
          <pc:docMk/>
          <pc:sldMk cId="2987669442" sldId="308"/>
        </pc:sldMkLst>
        <pc:spChg chg="mod">
          <ac:chgData name="Morgan Oldham" userId="S::moldham@thealamo.org::186f7a8c-ce64-4b8c-b87d-86927c6afef1" providerId="AD" clId="Web-{39CD8F68-8EC6-03EE-192C-C461BEC59B2B}" dt="2024-01-30T21:06:57.799" v="138" actId="20577"/>
          <ac:spMkLst>
            <pc:docMk/>
            <pc:sldMk cId="2987669442" sldId="308"/>
            <ac:spMk id="4" creationId="{00000000-0000-0000-0000-000000000000}"/>
          </ac:spMkLst>
        </pc:spChg>
      </pc:sldChg>
      <pc:sldChg chg="modNotes">
        <pc:chgData name="Morgan Oldham" userId="S::moldham@thealamo.org::186f7a8c-ce64-4b8c-b87d-86927c6afef1" providerId="AD" clId="Web-{39CD8F68-8EC6-03EE-192C-C461BEC59B2B}" dt="2024-01-30T22:29:33.159" v="310"/>
        <pc:sldMkLst>
          <pc:docMk/>
          <pc:sldMk cId="3505618840" sldId="323"/>
        </pc:sldMkLst>
      </pc:sldChg>
      <pc:sldChg chg="modSp">
        <pc:chgData name="Morgan Oldham" userId="S::moldham@thealamo.org::186f7a8c-ce64-4b8c-b87d-86927c6afef1" providerId="AD" clId="Web-{39CD8F68-8EC6-03EE-192C-C461BEC59B2B}" dt="2024-01-30T21:06:13.423" v="125" actId="1076"/>
        <pc:sldMkLst>
          <pc:docMk/>
          <pc:sldMk cId="2140665567" sldId="324"/>
        </pc:sldMkLst>
        <pc:spChg chg="mod">
          <ac:chgData name="Morgan Oldham" userId="S::moldham@thealamo.org::186f7a8c-ce64-4b8c-b87d-86927c6afef1" providerId="AD" clId="Web-{39CD8F68-8EC6-03EE-192C-C461BEC59B2B}" dt="2024-01-30T21:06:13.423" v="125" actId="1076"/>
          <ac:spMkLst>
            <pc:docMk/>
            <pc:sldMk cId="2140665567" sldId="324"/>
            <ac:spMk id="4" creationId="{00000000-0000-0000-0000-000000000000}"/>
          </ac:spMkLst>
        </pc:spChg>
      </pc:sldChg>
      <pc:sldChg chg="addSp delSp modSp mod setBg modNotes">
        <pc:chgData name="Morgan Oldham" userId="S::moldham@thealamo.org::186f7a8c-ce64-4b8c-b87d-86927c6afef1" providerId="AD" clId="Web-{39CD8F68-8EC6-03EE-192C-C461BEC59B2B}" dt="2024-01-31T15:16:41.310" v="1065"/>
        <pc:sldMkLst>
          <pc:docMk/>
          <pc:sldMk cId="210171712" sldId="326"/>
        </pc:sldMkLst>
        <pc:spChg chg="mod">
          <ac:chgData name="Morgan Oldham" userId="S::moldham@thealamo.org::186f7a8c-ce64-4b8c-b87d-86927c6afef1" providerId="AD" clId="Web-{39CD8F68-8EC6-03EE-192C-C461BEC59B2B}" dt="2024-01-30T21:09:29.866" v="181"/>
          <ac:spMkLst>
            <pc:docMk/>
            <pc:sldMk cId="210171712" sldId="326"/>
            <ac:spMk id="4" creationId="{54CECF5D-6497-CBB0-06AA-D86D72B48422}"/>
          </ac:spMkLst>
        </pc:spChg>
        <pc:spChg chg="mod">
          <ac:chgData name="Morgan Oldham" userId="S::moldham@thealamo.org::186f7a8c-ce64-4b8c-b87d-86927c6afef1" providerId="AD" clId="Web-{39CD8F68-8EC6-03EE-192C-C461BEC59B2B}" dt="2024-01-30T22:45:49.768" v="860" actId="14100"/>
          <ac:spMkLst>
            <pc:docMk/>
            <pc:sldMk cId="210171712" sldId="326"/>
            <ac:spMk id="5" creationId="{9B890E3B-BB3D-2324-07F8-7C01ECEE22F5}"/>
          </ac:spMkLst>
        </pc:spChg>
        <pc:spChg chg="add">
          <ac:chgData name="Morgan Oldham" userId="S::moldham@thealamo.org::186f7a8c-ce64-4b8c-b87d-86927c6afef1" providerId="AD" clId="Web-{39CD8F68-8EC6-03EE-192C-C461BEC59B2B}" dt="2024-01-30T21:04:53.124" v="101"/>
          <ac:spMkLst>
            <pc:docMk/>
            <pc:sldMk cId="210171712" sldId="326"/>
            <ac:spMk id="7" creationId="{7C89ED85-59A1-0E3D-DB36-D4DE0ADE8863}"/>
          </ac:spMkLst>
        </pc:spChg>
        <pc:spChg chg="add">
          <ac:chgData name="Morgan Oldham" userId="S::moldham@thealamo.org::186f7a8c-ce64-4b8c-b87d-86927c6afef1" providerId="AD" clId="Web-{39CD8F68-8EC6-03EE-192C-C461BEC59B2B}" dt="2024-01-30T21:04:53.124" v="101"/>
          <ac:spMkLst>
            <pc:docMk/>
            <pc:sldMk cId="210171712" sldId="326"/>
            <ac:spMk id="11" creationId="{7AD699E8-3646-590C-6259-A0E8A4832BEC}"/>
          </ac:spMkLst>
        </pc:spChg>
        <pc:spChg chg="add">
          <ac:chgData name="Morgan Oldham" userId="S::moldham@thealamo.org::186f7a8c-ce64-4b8c-b87d-86927c6afef1" providerId="AD" clId="Web-{39CD8F68-8EC6-03EE-192C-C461BEC59B2B}" dt="2024-01-30T21:04:53.124" v="101"/>
          <ac:spMkLst>
            <pc:docMk/>
            <pc:sldMk cId="210171712" sldId="326"/>
            <ac:spMk id="16" creationId="{D69F0F56-DED4-9619-C387-2573BC2C46F6}"/>
          </ac:spMkLst>
        </pc:spChg>
        <pc:spChg chg="add">
          <ac:chgData name="Morgan Oldham" userId="S::moldham@thealamo.org::186f7a8c-ce64-4b8c-b87d-86927c6afef1" providerId="AD" clId="Web-{39CD8F68-8EC6-03EE-192C-C461BEC59B2B}" dt="2024-01-30T21:07:50.394" v="150"/>
          <ac:spMkLst>
            <pc:docMk/>
            <pc:sldMk cId="210171712" sldId="326"/>
            <ac:spMk id="24" creationId="{7C89ED85-59A1-0E3D-DB36-D4DE0ADE8863}"/>
          </ac:spMkLst>
        </pc:spChg>
        <pc:spChg chg="add">
          <ac:chgData name="Morgan Oldham" userId="S::moldham@thealamo.org::186f7a8c-ce64-4b8c-b87d-86927c6afef1" providerId="AD" clId="Web-{39CD8F68-8EC6-03EE-192C-C461BEC59B2B}" dt="2024-01-30T21:07:50.394" v="150"/>
          <ac:spMkLst>
            <pc:docMk/>
            <pc:sldMk cId="210171712" sldId="326"/>
            <ac:spMk id="28" creationId="{7AD699E8-3646-590C-6259-A0E8A4832BEC}"/>
          </ac:spMkLst>
        </pc:spChg>
        <pc:spChg chg="add">
          <ac:chgData name="Morgan Oldham" userId="S::moldham@thealamo.org::186f7a8c-ce64-4b8c-b87d-86927c6afef1" providerId="AD" clId="Web-{39CD8F68-8EC6-03EE-192C-C461BEC59B2B}" dt="2024-01-30T21:07:50.394" v="150"/>
          <ac:spMkLst>
            <pc:docMk/>
            <pc:sldMk cId="210171712" sldId="326"/>
            <ac:spMk id="33" creationId="{D69F0F56-DED4-9619-C387-2573BC2C46F6}"/>
          </ac:spMkLst>
        </pc:spChg>
        <pc:spChg chg="add">
          <ac:chgData name="Morgan Oldham" userId="S::moldham@thealamo.org::186f7a8c-ce64-4b8c-b87d-86927c6afef1" providerId="AD" clId="Web-{39CD8F68-8EC6-03EE-192C-C461BEC59B2B}" dt="2024-01-30T21:07:51.816" v="151"/>
          <ac:spMkLst>
            <pc:docMk/>
            <pc:sldMk cId="210171712" sldId="326"/>
            <ac:spMk id="40" creationId="{7C89ED85-59A1-0E3D-DB36-D4DE0ADE8863}"/>
          </ac:spMkLst>
        </pc:spChg>
        <pc:spChg chg="add">
          <ac:chgData name="Morgan Oldham" userId="S::moldham@thealamo.org::186f7a8c-ce64-4b8c-b87d-86927c6afef1" providerId="AD" clId="Web-{39CD8F68-8EC6-03EE-192C-C461BEC59B2B}" dt="2024-01-30T21:07:51.816" v="151"/>
          <ac:spMkLst>
            <pc:docMk/>
            <pc:sldMk cId="210171712" sldId="326"/>
            <ac:spMk id="44" creationId="{7AD699E8-3646-590C-6259-A0E8A4832BEC}"/>
          </ac:spMkLst>
        </pc:spChg>
        <pc:spChg chg="add">
          <ac:chgData name="Morgan Oldham" userId="S::moldham@thealamo.org::186f7a8c-ce64-4b8c-b87d-86927c6afef1" providerId="AD" clId="Web-{39CD8F68-8EC6-03EE-192C-C461BEC59B2B}" dt="2024-01-30T21:07:51.816" v="151"/>
          <ac:spMkLst>
            <pc:docMk/>
            <pc:sldMk cId="210171712" sldId="326"/>
            <ac:spMk id="49" creationId="{D69F0F56-DED4-9619-C387-2573BC2C46F6}"/>
          </ac:spMkLst>
        </pc:spChg>
        <pc:spChg chg="add del">
          <ac:chgData name="Morgan Oldham" userId="S::moldham@thealamo.org::186f7a8c-ce64-4b8c-b87d-86927c6afef1" providerId="AD" clId="Web-{39CD8F68-8EC6-03EE-192C-C461BEC59B2B}" dt="2024-01-30T21:09:29.866" v="181"/>
          <ac:spMkLst>
            <pc:docMk/>
            <pc:sldMk cId="210171712" sldId="326"/>
            <ac:spMk id="58" creationId="{7FF47CB7-972F-479F-A36D-9E72D26EC8DA}"/>
          </ac:spMkLst>
        </pc:spChg>
        <pc:spChg chg="add del">
          <ac:chgData name="Morgan Oldham" userId="S::moldham@thealamo.org::186f7a8c-ce64-4b8c-b87d-86927c6afef1" providerId="AD" clId="Web-{39CD8F68-8EC6-03EE-192C-C461BEC59B2B}" dt="2024-01-30T21:09:29.866" v="181"/>
          <ac:spMkLst>
            <pc:docMk/>
            <pc:sldMk cId="210171712" sldId="326"/>
            <ac:spMk id="60" creationId="{0D153B68-5844-490D-8E67-F616D6D721CA}"/>
          </ac:spMkLst>
        </pc:spChg>
        <pc:spChg chg="add">
          <ac:chgData name="Morgan Oldham" userId="S::moldham@thealamo.org::186f7a8c-ce64-4b8c-b87d-86927c6afef1" providerId="AD" clId="Web-{39CD8F68-8EC6-03EE-192C-C461BEC59B2B}" dt="2024-01-30T21:11:23.728" v="208"/>
          <ac:spMkLst>
            <pc:docMk/>
            <pc:sldMk cId="210171712" sldId="326"/>
            <ac:spMk id="61" creationId="{7C89ED85-59A1-0E3D-DB36-D4DE0ADE8863}"/>
          </ac:spMkLst>
        </pc:spChg>
        <pc:spChg chg="add del">
          <ac:chgData name="Morgan Oldham" userId="S::moldham@thealamo.org::186f7a8c-ce64-4b8c-b87d-86927c6afef1" providerId="AD" clId="Web-{39CD8F68-8EC6-03EE-192C-C461BEC59B2B}" dt="2024-01-30T21:09:29.866" v="181"/>
          <ac:spMkLst>
            <pc:docMk/>
            <pc:sldMk cId="210171712" sldId="326"/>
            <ac:spMk id="62" creationId="{9A0D773F-7A7D-4DBB-9DEA-86BB8B8F4BC8}"/>
          </ac:spMkLst>
        </pc:spChg>
        <pc:spChg chg="add">
          <ac:chgData name="Morgan Oldham" userId="S::moldham@thealamo.org::186f7a8c-ce64-4b8c-b87d-86927c6afef1" providerId="AD" clId="Web-{39CD8F68-8EC6-03EE-192C-C461BEC59B2B}" dt="2024-01-30T21:11:23.728" v="208"/>
          <ac:spMkLst>
            <pc:docMk/>
            <pc:sldMk cId="210171712" sldId="326"/>
            <ac:spMk id="66" creationId="{7AD699E8-3646-590C-6259-A0E8A4832BEC}"/>
          </ac:spMkLst>
        </pc:spChg>
        <pc:spChg chg="add">
          <ac:chgData name="Morgan Oldham" userId="S::moldham@thealamo.org::186f7a8c-ce64-4b8c-b87d-86927c6afef1" providerId="AD" clId="Web-{39CD8F68-8EC6-03EE-192C-C461BEC59B2B}" dt="2024-01-30T21:11:23.728" v="208"/>
          <ac:spMkLst>
            <pc:docMk/>
            <pc:sldMk cId="210171712" sldId="326"/>
            <ac:spMk id="71" creationId="{D69F0F56-DED4-9619-C387-2573BC2C46F6}"/>
          </ac:spMkLst>
        </pc:spChg>
        <pc:grpChg chg="add del mod">
          <ac:chgData name="Morgan Oldham" userId="S::moldham@thealamo.org::186f7a8c-ce64-4b8c-b87d-86927c6afef1" providerId="AD" clId="Web-{39CD8F68-8EC6-03EE-192C-C461BEC59B2B}" dt="2024-01-30T21:05:20.594" v="107"/>
          <ac:grpSpMkLst>
            <pc:docMk/>
            <pc:sldMk cId="210171712" sldId="326"/>
            <ac:grpSpMk id="2" creationId="{B4235B68-411C-2481-40C5-016328423741}"/>
          </ac:grpSpMkLst>
        </pc:grpChg>
        <pc:grpChg chg="add mod">
          <ac:chgData name="Morgan Oldham" userId="S::moldham@thealamo.org::186f7a8c-ce64-4b8c-b87d-86927c6afef1" providerId="AD" clId="Web-{39CD8F68-8EC6-03EE-192C-C461BEC59B2B}" dt="2024-01-30T22:45:31.986" v="856" actId="1076"/>
          <ac:grpSpMkLst>
            <pc:docMk/>
            <pc:sldMk cId="210171712" sldId="326"/>
            <ac:grpSpMk id="2" creationId="{E3D8CDD7-C8D4-5768-EF51-3E4B3A8F4BF6}"/>
          </ac:grpSpMkLst>
        </pc:grpChg>
        <pc:grpChg chg="add del mod">
          <ac:chgData name="Morgan Oldham" userId="S::moldham@thealamo.org::186f7a8c-ce64-4b8c-b87d-86927c6afef1" providerId="AD" clId="Web-{39CD8F68-8EC6-03EE-192C-C461BEC59B2B}" dt="2024-01-30T21:05:20.594" v="106"/>
          <ac:grpSpMkLst>
            <pc:docMk/>
            <pc:sldMk cId="210171712" sldId="326"/>
            <ac:grpSpMk id="3" creationId="{75ADCD87-C3A2-62D8-C04E-88764E879271}"/>
          </ac:grpSpMkLst>
        </pc:grpChg>
        <pc:grpChg chg="add del mod">
          <ac:chgData name="Morgan Oldham" userId="S::moldham@thealamo.org::186f7a8c-ce64-4b8c-b87d-86927c6afef1" providerId="AD" clId="Web-{39CD8F68-8EC6-03EE-192C-C461BEC59B2B}" dt="2024-01-30T21:05:20.594" v="105"/>
          <ac:grpSpMkLst>
            <pc:docMk/>
            <pc:sldMk cId="210171712" sldId="326"/>
            <ac:grpSpMk id="6" creationId="{4826567F-D325-29B8-A54F-A8BAA0169DE6}"/>
          </ac:grpSpMkLst>
        </pc:grpChg>
        <pc:grpChg chg="add del mod">
          <ac:chgData name="Morgan Oldham" userId="S::moldham@thealamo.org::186f7a8c-ce64-4b8c-b87d-86927c6afef1" providerId="AD" clId="Web-{39CD8F68-8EC6-03EE-192C-C461BEC59B2B}" dt="2024-01-30T21:09:24.272" v="178"/>
          <ac:grpSpMkLst>
            <pc:docMk/>
            <pc:sldMk cId="210171712" sldId="326"/>
            <ac:grpSpMk id="21" creationId="{B4235B68-411C-2481-40C5-016328423741}"/>
          </ac:grpSpMkLst>
        </pc:grpChg>
        <pc:grpChg chg="add del mod">
          <ac:chgData name="Morgan Oldham" userId="S::moldham@thealamo.org::186f7a8c-ce64-4b8c-b87d-86927c6afef1" providerId="AD" clId="Web-{39CD8F68-8EC6-03EE-192C-C461BEC59B2B}" dt="2024-01-30T21:09:24.272" v="177"/>
          <ac:grpSpMkLst>
            <pc:docMk/>
            <pc:sldMk cId="210171712" sldId="326"/>
            <ac:grpSpMk id="22" creationId="{75ADCD87-C3A2-62D8-C04E-88764E879271}"/>
          </ac:grpSpMkLst>
        </pc:grpChg>
        <pc:grpChg chg="add del mod">
          <ac:chgData name="Morgan Oldham" userId="S::moldham@thealamo.org::186f7a8c-ce64-4b8c-b87d-86927c6afef1" providerId="AD" clId="Web-{39CD8F68-8EC6-03EE-192C-C461BEC59B2B}" dt="2024-01-30T21:09:24.272" v="176"/>
          <ac:grpSpMkLst>
            <pc:docMk/>
            <pc:sldMk cId="210171712" sldId="326"/>
            <ac:grpSpMk id="23" creationId="{4826567F-D325-29B8-A54F-A8BAA0169DE6}"/>
          </ac:grpSpMkLst>
        </pc:grpChg>
        <pc:grpChg chg="add del">
          <ac:chgData name="Morgan Oldham" userId="S::moldham@thealamo.org::186f7a8c-ce64-4b8c-b87d-86927c6afef1" providerId="AD" clId="Web-{39CD8F68-8EC6-03EE-192C-C461BEC59B2B}" dt="2024-01-30T21:08:10.723" v="158"/>
          <ac:grpSpMkLst>
            <pc:docMk/>
            <pc:sldMk cId="210171712" sldId="326"/>
            <ac:grpSpMk id="37" creationId="{B4235B68-411C-2481-40C5-016328423741}"/>
          </ac:grpSpMkLst>
        </pc:grpChg>
        <pc:grpChg chg="add del">
          <ac:chgData name="Morgan Oldham" userId="S::moldham@thealamo.org::186f7a8c-ce64-4b8c-b87d-86927c6afef1" providerId="AD" clId="Web-{39CD8F68-8EC6-03EE-192C-C461BEC59B2B}" dt="2024-01-30T21:08:10.723" v="157"/>
          <ac:grpSpMkLst>
            <pc:docMk/>
            <pc:sldMk cId="210171712" sldId="326"/>
            <ac:grpSpMk id="38" creationId="{75ADCD87-C3A2-62D8-C04E-88764E879271}"/>
          </ac:grpSpMkLst>
        </pc:grpChg>
        <pc:grpChg chg="add del">
          <ac:chgData name="Morgan Oldham" userId="S::moldham@thealamo.org::186f7a8c-ce64-4b8c-b87d-86927c6afef1" providerId="AD" clId="Web-{39CD8F68-8EC6-03EE-192C-C461BEC59B2B}" dt="2024-01-30T21:08:10.723" v="156"/>
          <ac:grpSpMkLst>
            <pc:docMk/>
            <pc:sldMk cId="210171712" sldId="326"/>
            <ac:grpSpMk id="39" creationId="{4826567F-D325-29B8-A54F-A8BAA0169DE6}"/>
          </ac:grpSpMkLst>
        </pc:grpChg>
        <pc:grpChg chg="add mod">
          <ac:chgData name="Morgan Oldham" userId="S::moldham@thealamo.org::186f7a8c-ce64-4b8c-b87d-86927c6afef1" providerId="AD" clId="Web-{39CD8F68-8EC6-03EE-192C-C461BEC59B2B}" dt="2024-01-30T22:44:33.844" v="849" actId="1076"/>
          <ac:grpSpMkLst>
            <pc:docMk/>
            <pc:sldMk cId="210171712" sldId="326"/>
            <ac:grpSpMk id="56" creationId="{B4235B68-411C-2481-40C5-016328423741}"/>
          </ac:grpSpMkLst>
        </pc:grpChg>
        <pc:grpChg chg="add mod">
          <ac:chgData name="Morgan Oldham" userId="S::moldham@thealamo.org::186f7a8c-ce64-4b8c-b87d-86927c6afef1" providerId="AD" clId="Web-{39CD8F68-8EC6-03EE-192C-C461BEC59B2B}" dt="2024-01-30T22:44:33.844" v="850" actId="1076"/>
          <ac:grpSpMkLst>
            <pc:docMk/>
            <pc:sldMk cId="210171712" sldId="326"/>
            <ac:grpSpMk id="57" creationId="{75ADCD87-C3A2-62D8-C04E-88764E879271}"/>
          </ac:grpSpMkLst>
        </pc:grpChg>
        <pc:grpChg chg="add mod">
          <ac:chgData name="Morgan Oldham" userId="S::moldham@thealamo.org::186f7a8c-ce64-4b8c-b87d-86927c6afef1" providerId="AD" clId="Web-{39CD8F68-8EC6-03EE-192C-C461BEC59B2B}" dt="2024-01-30T22:44:33.859" v="851" actId="1076"/>
          <ac:grpSpMkLst>
            <pc:docMk/>
            <pc:sldMk cId="210171712" sldId="326"/>
            <ac:grpSpMk id="59" creationId="{4826567F-D325-29B8-A54F-A8BAA0169DE6}"/>
          </ac:grpSpMkLst>
        </pc:grpChg>
        <pc:picChg chg="add del mod">
          <ac:chgData name="Morgan Oldham" userId="S::moldham@thealamo.org::186f7a8c-ce64-4b8c-b87d-86927c6afef1" providerId="AD" clId="Web-{39CD8F68-8EC6-03EE-192C-C461BEC59B2B}" dt="2024-01-30T21:08:08.223" v="155"/>
          <ac:picMkLst>
            <pc:docMk/>
            <pc:sldMk cId="210171712" sldId="326"/>
            <ac:picMk id="20" creationId="{9175A646-A816-5A1C-5B58-EECC65143CAD}"/>
          </ac:picMkLst>
        </pc:picChg>
        <pc:picChg chg="add del mod">
          <ac:chgData name="Morgan Oldham" userId="S::moldham@thealamo.org::186f7a8c-ce64-4b8c-b87d-86927c6afef1" providerId="AD" clId="Web-{39CD8F68-8EC6-03EE-192C-C461BEC59B2B}" dt="2024-01-30T21:10:08.116" v="194"/>
          <ac:picMkLst>
            <pc:docMk/>
            <pc:sldMk cId="210171712" sldId="326"/>
            <ac:picMk id="53" creationId="{878A0F79-F6F5-6532-895C-FF1B4834AF8D}"/>
          </ac:picMkLst>
        </pc:picChg>
        <pc:picChg chg="add del mod">
          <ac:chgData name="Morgan Oldham" userId="S::moldham@thealamo.org::186f7a8c-ce64-4b8c-b87d-86927c6afef1" providerId="AD" clId="Web-{39CD8F68-8EC6-03EE-192C-C461BEC59B2B}" dt="2024-01-30T21:10:43.778" v="202"/>
          <ac:picMkLst>
            <pc:docMk/>
            <pc:sldMk cId="210171712" sldId="326"/>
            <ac:picMk id="54" creationId="{AC63BC12-F4E3-8902-0F1E-4732E3E5E1E9}"/>
          </ac:picMkLst>
        </pc:picChg>
        <pc:picChg chg="add del mod">
          <ac:chgData name="Morgan Oldham" userId="S::moldham@thealamo.org::186f7a8c-ce64-4b8c-b87d-86927c6afef1" providerId="AD" clId="Web-{39CD8F68-8EC6-03EE-192C-C461BEC59B2B}" dt="2024-01-30T21:11:52.838" v="217"/>
          <ac:picMkLst>
            <pc:docMk/>
            <pc:sldMk cId="210171712" sldId="326"/>
            <ac:picMk id="55" creationId="{AB92E762-4648-6FA5-5822-1B7AB77F906E}"/>
          </ac:picMkLst>
        </pc:picChg>
        <pc:cxnChg chg="add">
          <ac:chgData name="Morgan Oldham" userId="S::moldham@thealamo.org::186f7a8c-ce64-4b8c-b87d-86927c6afef1" providerId="AD" clId="Web-{39CD8F68-8EC6-03EE-192C-C461BEC59B2B}" dt="2024-01-30T21:04:53.124" v="101"/>
          <ac:cxnSpMkLst>
            <pc:docMk/>
            <pc:sldMk cId="210171712" sldId="326"/>
            <ac:cxnSpMk id="8" creationId="{2CF62D6B-218D-C4B5-A7D7-69998EE787C5}"/>
          </ac:cxnSpMkLst>
        </pc:cxnChg>
        <pc:cxnChg chg="add">
          <ac:chgData name="Morgan Oldham" userId="S::moldham@thealamo.org::186f7a8c-ce64-4b8c-b87d-86927c6afef1" providerId="AD" clId="Web-{39CD8F68-8EC6-03EE-192C-C461BEC59B2B}" dt="2024-01-30T21:04:53.124" v="101"/>
          <ac:cxnSpMkLst>
            <pc:docMk/>
            <pc:sldMk cId="210171712" sldId="326"/>
            <ac:cxnSpMk id="9" creationId="{2EA21A32-1AB6-E305-8802-A94DB7BCBE73}"/>
          </ac:cxnSpMkLst>
        </pc:cxnChg>
        <pc:cxnChg chg="add">
          <ac:chgData name="Morgan Oldham" userId="S::moldham@thealamo.org::186f7a8c-ce64-4b8c-b87d-86927c6afef1" providerId="AD" clId="Web-{39CD8F68-8EC6-03EE-192C-C461BEC59B2B}" dt="2024-01-30T21:04:53.124" v="101"/>
          <ac:cxnSpMkLst>
            <pc:docMk/>
            <pc:sldMk cId="210171712" sldId="326"/>
            <ac:cxnSpMk id="10" creationId="{ECE3C87B-BBB8-7247-727D-147039484C60}"/>
          </ac:cxnSpMkLst>
        </pc:cxnChg>
        <pc:cxnChg chg="add">
          <ac:chgData name="Morgan Oldham" userId="S::moldham@thealamo.org::186f7a8c-ce64-4b8c-b87d-86927c6afef1" providerId="AD" clId="Web-{39CD8F68-8EC6-03EE-192C-C461BEC59B2B}" dt="2024-01-30T21:04:53.124" v="101"/>
          <ac:cxnSpMkLst>
            <pc:docMk/>
            <pc:sldMk cId="210171712" sldId="326"/>
            <ac:cxnSpMk id="12" creationId="{A93E1781-005B-5308-6D9D-7BD5849602F2}"/>
          </ac:cxnSpMkLst>
        </pc:cxnChg>
        <pc:cxnChg chg="add">
          <ac:chgData name="Morgan Oldham" userId="S::moldham@thealamo.org::186f7a8c-ce64-4b8c-b87d-86927c6afef1" providerId="AD" clId="Web-{39CD8F68-8EC6-03EE-192C-C461BEC59B2B}" dt="2024-01-30T21:04:53.124" v="101"/>
          <ac:cxnSpMkLst>
            <pc:docMk/>
            <pc:sldMk cId="210171712" sldId="326"/>
            <ac:cxnSpMk id="13" creationId="{4B820FD3-D7EB-6BEB-264F-C239161C07BD}"/>
          </ac:cxnSpMkLst>
        </pc:cxnChg>
        <pc:cxnChg chg="add">
          <ac:chgData name="Morgan Oldham" userId="S::moldham@thealamo.org::186f7a8c-ce64-4b8c-b87d-86927c6afef1" providerId="AD" clId="Web-{39CD8F68-8EC6-03EE-192C-C461BEC59B2B}" dt="2024-01-30T21:04:53.124" v="101"/>
          <ac:cxnSpMkLst>
            <pc:docMk/>
            <pc:sldMk cId="210171712" sldId="326"/>
            <ac:cxnSpMk id="14" creationId="{2D11A2F1-1EBB-7946-30FA-B375F80173A7}"/>
          </ac:cxnSpMkLst>
        </pc:cxnChg>
        <pc:cxnChg chg="add">
          <ac:chgData name="Morgan Oldham" userId="S::moldham@thealamo.org::186f7a8c-ce64-4b8c-b87d-86927c6afef1" providerId="AD" clId="Web-{39CD8F68-8EC6-03EE-192C-C461BEC59B2B}" dt="2024-01-30T21:04:53.124" v="101"/>
          <ac:cxnSpMkLst>
            <pc:docMk/>
            <pc:sldMk cId="210171712" sldId="326"/>
            <ac:cxnSpMk id="15" creationId="{DAB084C1-ACC1-F2DD-28D0-4DAB23ED61C7}"/>
          </ac:cxnSpMkLst>
        </pc:cxnChg>
        <pc:cxnChg chg="add">
          <ac:chgData name="Morgan Oldham" userId="S::moldham@thealamo.org::186f7a8c-ce64-4b8c-b87d-86927c6afef1" providerId="AD" clId="Web-{39CD8F68-8EC6-03EE-192C-C461BEC59B2B}" dt="2024-01-30T21:04:53.124" v="101"/>
          <ac:cxnSpMkLst>
            <pc:docMk/>
            <pc:sldMk cId="210171712" sldId="326"/>
            <ac:cxnSpMk id="17" creationId="{B6091584-B4A8-98FE-D0E5-EE424681DFC7}"/>
          </ac:cxnSpMkLst>
        </pc:cxnChg>
        <pc:cxnChg chg="add">
          <ac:chgData name="Morgan Oldham" userId="S::moldham@thealamo.org::186f7a8c-ce64-4b8c-b87d-86927c6afef1" providerId="AD" clId="Web-{39CD8F68-8EC6-03EE-192C-C461BEC59B2B}" dt="2024-01-30T21:04:53.124" v="101"/>
          <ac:cxnSpMkLst>
            <pc:docMk/>
            <pc:sldMk cId="210171712" sldId="326"/>
            <ac:cxnSpMk id="18" creationId="{ADDEC3A4-A61D-D3EA-4B8E-C43784A6C30A}"/>
          </ac:cxnSpMkLst>
        </pc:cxnChg>
        <pc:cxnChg chg="add">
          <ac:chgData name="Morgan Oldham" userId="S::moldham@thealamo.org::186f7a8c-ce64-4b8c-b87d-86927c6afef1" providerId="AD" clId="Web-{39CD8F68-8EC6-03EE-192C-C461BEC59B2B}" dt="2024-01-30T21:04:53.124" v="101"/>
          <ac:cxnSpMkLst>
            <pc:docMk/>
            <pc:sldMk cId="210171712" sldId="326"/>
            <ac:cxnSpMk id="19" creationId="{FA3A5234-1E01-938A-74A3-09253BB25431}"/>
          </ac:cxnSpMkLst>
        </pc:cxnChg>
        <pc:cxnChg chg="add">
          <ac:chgData name="Morgan Oldham" userId="S::moldham@thealamo.org::186f7a8c-ce64-4b8c-b87d-86927c6afef1" providerId="AD" clId="Web-{39CD8F68-8EC6-03EE-192C-C461BEC59B2B}" dt="2024-01-30T21:07:50.394" v="150"/>
          <ac:cxnSpMkLst>
            <pc:docMk/>
            <pc:sldMk cId="210171712" sldId="326"/>
            <ac:cxnSpMk id="25" creationId="{2CF62D6B-218D-C4B5-A7D7-69998EE787C5}"/>
          </ac:cxnSpMkLst>
        </pc:cxnChg>
        <pc:cxnChg chg="add">
          <ac:chgData name="Morgan Oldham" userId="S::moldham@thealamo.org::186f7a8c-ce64-4b8c-b87d-86927c6afef1" providerId="AD" clId="Web-{39CD8F68-8EC6-03EE-192C-C461BEC59B2B}" dt="2024-01-30T21:07:50.394" v="150"/>
          <ac:cxnSpMkLst>
            <pc:docMk/>
            <pc:sldMk cId="210171712" sldId="326"/>
            <ac:cxnSpMk id="26" creationId="{2EA21A32-1AB6-E305-8802-A94DB7BCBE73}"/>
          </ac:cxnSpMkLst>
        </pc:cxnChg>
        <pc:cxnChg chg="add">
          <ac:chgData name="Morgan Oldham" userId="S::moldham@thealamo.org::186f7a8c-ce64-4b8c-b87d-86927c6afef1" providerId="AD" clId="Web-{39CD8F68-8EC6-03EE-192C-C461BEC59B2B}" dt="2024-01-30T21:07:50.394" v="150"/>
          <ac:cxnSpMkLst>
            <pc:docMk/>
            <pc:sldMk cId="210171712" sldId="326"/>
            <ac:cxnSpMk id="27" creationId="{ECE3C87B-BBB8-7247-727D-147039484C60}"/>
          </ac:cxnSpMkLst>
        </pc:cxnChg>
        <pc:cxnChg chg="add">
          <ac:chgData name="Morgan Oldham" userId="S::moldham@thealamo.org::186f7a8c-ce64-4b8c-b87d-86927c6afef1" providerId="AD" clId="Web-{39CD8F68-8EC6-03EE-192C-C461BEC59B2B}" dt="2024-01-30T21:07:50.394" v="150"/>
          <ac:cxnSpMkLst>
            <pc:docMk/>
            <pc:sldMk cId="210171712" sldId="326"/>
            <ac:cxnSpMk id="29" creationId="{A93E1781-005B-5308-6D9D-7BD5849602F2}"/>
          </ac:cxnSpMkLst>
        </pc:cxnChg>
        <pc:cxnChg chg="add">
          <ac:chgData name="Morgan Oldham" userId="S::moldham@thealamo.org::186f7a8c-ce64-4b8c-b87d-86927c6afef1" providerId="AD" clId="Web-{39CD8F68-8EC6-03EE-192C-C461BEC59B2B}" dt="2024-01-30T21:07:50.394" v="150"/>
          <ac:cxnSpMkLst>
            <pc:docMk/>
            <pc:sldMk cId="210171712" sldId="326"/>
            <ac:cxnSpMk id="30" creationId="{4B820FD3-D7EB-6BEB-264F-C239161C07BD}"/>
          </ac:cxnSpMkLst>
        </pc:cxnChg>
        <pc:cxnChg chg="add">
          <ac:chgData name="Morgan Oldham" userId="S::moldham@thealamo.org::186f7a8c-ce64-4b8c-b87d-86927c6afef1" providerId="AD" clId="Web-{39CD8F68-8EC6-03EE-192C-C461BEC59B2B}" dt="2024-01-30T21:07:50.394" v="150"/>
          <ac:cxnSpMkLst>
            <pc:docMk/>
            <pc:sldMk cId="210171712" sldId="326"/>
            <ac:cxnSpMk id="31" creationId="{2D11A2F1-1EBB-7946-30FA-B375F80173A7}"/>
          </ac:cxnSpMkLst>
        </pc:cxnChg>
        <pc:cxnChg chg="add">
          <ac:chgData name="Morgan Oldham" userId="S::moldham@thealamo.org::186f7a8c-ce64-4b8c-b87d-86927c6afef1" providerId="AD" clId="Web-{39CD8F68-8EC6-03EE-192C-C461BEC59B2B}" dt="2024-01-30T21:07:50.394" v="150"/>
          <ac:cxnSpMkLst>
            <pc:docMk/>
            <pc:sldMk cId="210171712" sldId="326"/>
            <ac:cxnSpMk id="32" creationId="{DAB084C1-ACC1-F2DD-28D0-4DAB23ED61C7}"/>
          </ac:cxnSpMkLst>
        </pc:cxnChg>
        <pc:cxnChg chg="add">
          <ac:chgData name="Morgan Oldham" userId="S::moldham@thealamo.org::186f7a8c-ce64-4b8c-b87d-86927c6afef1" providerId="AD" clId="Web-{39CD8F68-8EC6-03EE-192C-C461BEC59B2B}" dt="2024-01-30T21:07:50.394" v="150"/>
          <ac:cxnSpMkLst>
            <pc:docMk/>
            <pc:sldMk cId="210171712" sldId="326"/>
            <ac:cxnSpMk id="34" creationId="{B6091584-B4A8-98FE-D0E5-EE424681DFC7}"/>
          </ac:cxnSpMkLst>
        </pc:cxnChg>
        <pc:cxnChg chg="add">
          <ac:chgData name="Morgan Oldham" userId="S::moldham@thealamo.org::186f7a8c-ce64-4b8c-b87d-86927c6afef1" providerId="AD" clId="Web-{39CD8F68-8EC6-03EE-192C-C461BEC59B2B}" dt="2024-01-30T21:07:50.394" v="150"/>
          <ac:cxnSpMkLst>
            <pc:docMk/>
            <pc:sldMk cId="210171712" sldId="326"/>
            <ac:cxnSpMk id="35" creationId="{ADDEC3A4-A61D-D3EA-4B8E-C43784A6C30A}"/>
          </ac:cxnSpMkLst>
        </pc:cxnChg>
        <pc:cxnChg chg="add">
          <ac:chgData name="Morgan Oldham" userId="S::moldham@thealamo.org::186f7a8c-ce64-4b8c-b87d-86927c6afef1" providerId="AD" clId="Web-{39CD8F68-8EC6-03EE-192C-C461BEC59B2B}" dt="2024-01-30T21:07:50.394" v="150"/>
          <ac:cxnSpMkLst>
            <pc:docMk/>
            <pc:sldMk cId="210171712" sldId="326"/>
            <ac:cxnSpMk id="36" creationId="{FA3A5234-1E01-938A-74A3-09253BB25431}"/>
          </ac:cxnSpMkLst>
        </pc:cxnChg>
        <pc:cxnChg chg="add">
          <ac:chgData name="Morgan Oldham" userId="S::moldham@thealamo.org::186f7a8c-ce64-4b8c-b87d-86927c6afef1" providerId="AD" clId="Web-{39CD8F68-8EC6-03EE-192C-C461BEC59B2B}" dt="2024-01-30T21:07:51.816" v="151"/>
          <ac:cxnSpMkLst>
            <pc:docMk/>
            <pc:sldMk cId="210171712" sldId="326"/>
            <ac:cxnSpMk id="41" creationId="{2CF62D6B-218D-C4B5-A7D7-69998EE787C5}"/>
          </ac:cxnSpMkLst>
        </pc:cxnChg>
        <pc:cxnChg chg="add">
          <ac:chgData name="Morgan Oldham" userId="S::moldham@thealamo.org::186f7a8c-ce64-4b8c-b87d-86927c6afef1" providerId="AD" clId="Web-{39CD8F68-8EC6-03EE-192C-C461BEC59B2B}" dt="2024-01-30T21:07:51.816" v="151"/>
          <ac:cxnSpMkLst>
            <pc:docMk/>
            <pc:sldMk cId="210171712" sldId="326"/>
            <ac:cxnSpMk id="42" creationId="{2EA21A32-1AB6-E305-8802-A94DB7BCBE73}"/>
          </ac:cxnSpMkLst>
        </pc:cxnChg>
        <pc:cxnChg chg="add">
          <ac:chgData name="Morgan Oldham" userId="S::moldham@thealamo.org::186f7a8c-ce64-4b8c-b87d-86927c6afef1" providerId="AD" clId="Web-{39CD8F68-8EC6-03EE-192C-C461BEC59B2B}" dt="2024-01-30T21:07:51.816" v="151"/>
          <ac:cxnSpMkLst>
            <pc:docMk/>
            <pc:sldMk cId="210171712" sldId="326"/>
            <ac:cxnSpMk id="43" creationId="{ECE3C87B-BBB8-7247-727D-147039484C60}"/>
          </ac:cxnSpMkLst>
        </pc:cxnChg>
        <pc:cxnChg chg="add">
          <ac:chgData name="Morgan Oldham" userId="S::moldham@thealamo.org::186f7a8c-ce64-4b8c-b87d-86927c6afef1" providerId="AD" clId="Web-{39CD8F68-8EC6-03EE-192C-C461BEC59B2B}" dt="2024-01-30T21:07:51.816" v="151"/>
          <ac:cxnSpMkLst>
            <pc:docMk/>
            <pc:sldMk cId="210171712" sldId="326"/>
            <ac:cxnSpMk id="45" creationId="{A93E1781-005B-5308-6D9D-7BD5849602F2}"/>
          </ac:cxnSpMkLst>
        </pc:cxnChg>
        <pc:cxnChg chg="add">
          <ac:chgData name="Morgan Oldham" userId="S::moldham@thealamo.org::186f7a8c-ce64-4b8c-b87d-86927c6afef1" providerId="AD" clId="Web-{39CD8F68-8EC6-03EE-192C-C461BEC59B2B}" dt="2024-01-30T21:07:51.816" v="151"/>
          <ac:cxnSpMkLst>
            <pc:docMk/>
            <pc:sldMk cId="210171712" sldId="326"/>
            <ac:cxnSpMk id="46" creationId="{4B820FD3-D7EB-6BEB-264F-C239161C07BD}"/>
          </ac:cxnSpMkLst>
        </pc:cxnChg>
        <pc:cxnChg chg="add">
          <ac:chgData name="Morgan Oldham" userId="S::moldham@thealamo.org::186f7a8c-ce64-4b8c-b87d-86927c6afef1" providerId="AD" clId="Web-{39CD8F68-8EC6-03EE-192C-C461BEC59B2B}" dt="2024-01-30T21:07:51.816" v="151"/>
          <ac:cxnSpMkLst>
            <pc:docMk/>
            <pc:sldMk cId="210171712" sldId="326"/>
            <ac:cxnSpMk id="47" creationId="{2D11A2F1-1EBB-7946-30FA-B375F80173A7}"/>
          </ac:cxnSpMkLst>
        </pc:cxnChg>
        <pc:cxnChg chg="add">
          <ac:chgData name="Morgan Oldham" userId="S::moldham@thealamo.org::186f7a8c-ce64-4b8c-b87d-86927c6afef1" providerId="AD" clId="Web-{39CD8F68-8EC6-03EE-192C-C461BEC59B2B}" dt="2024-01-30T21:07:51.816" v="151"/>
          <ac:cxnSpMkLst>
            <pc:docMk/>
            <pc:sldMk cId="210171712" sldId="326"/>
            <ac:cxnSpMk id="48" creationId="{DAB084C1-ACC1-F2DD-28D0-4DAB23ED61C7}"/>
          </ac:cxnSpMkLst>
        </pc:cxnChg>
        <pc:cxnChg chg="add">
          <ac:chgData name="Morgan Oldham" userId="S::moldham@thealamo.org::186f7a8c-ce64-4b8c-b87d-86927c6afef1" providerId="AD" clId="Web-{39CD8F68-8EC6-03EE-192C-C461BEC59B2B}" dt="2024-01-30T21:07:51.816" v="151"/>
          <ac:cxnSpMkLst>
            <pc:docMk/>
            <pc:sldMk cId="210171712" sldId="326"/>
            <ac:cxnSpMk id="50" creationId="{B6091584-B4A8-98FE-D0E5-EE424681DFC7}"/>
          </ac:cxnSpMkLst>
        </pc:cxnChg>
        <pc:cxnChg chg="add">
          <ac:chgData name="Morgan Oldham" userId="S::moldham@thealamo.org::186f7a8c-ce64-4b8c-b87d-86927c6afef1" providerId="AD" clId="Web-{39CD8F68-8EC6-03EE-192C-C461BEC59B2B}" dt="2024-01-30T21:07:51.816" v="151"/>
          <ac:cxnSpMkLst>
            <pc:docMk/>
            <pc:sldMk cId="210171712" sldId="326"/>
            <ac:cxnSpMk id="51" creationId="{ADDEC3A4-A61D-D3EA-4B8E-C43784A6C30A}"/>
          </ac:cxnSpMkLst>
        </pc:cxnChg>
        <pc:cxnChg chg="add">
          <ac:chgData name="Morgan Oldham" userId="S::moldham@thealamo.org::186f7a8c-ce64-4b8c-b87d-86927c6afef1" providerId="AD" clId="Web-{39CD8F68-8EC6-03EE-192C-C461BEC59B2B}" dt="2024-01-30T21:07:51.816" v="151"/>
          <ac:cxnSpMkLst>
            <pc:docMk/>
            <pc:sldMk cId="210171712" sldId="326"/>
            <ac:cxnSpMk id="52" creationId="{FA3A5234-1E01-938A-74A3-09253BB25431}"/>
          </ac:cxnSpMkLst>
        </pc:cxnChg>
        <pc:cxnChg chg="add">
          <ac:chgData name="Morgan Oldham" userId="S::moldham@thealamo.org::186f7a8c-ce64-4b8c-b87d-86927c6afef1" providerId="AD" clId="Web-{39CD8F68-8EC6-03EE-192C-C461BEC59B2B}" dt="2024-01-30T21:11:23.728" v="208"/>
          <ac:cxnSpMkLst>
            <pc:docMk/>
            <pc:sldMk cId="210171712" sldId="326"/>
            <ac:cxnSpMk id="63" creationId="{2CF62D6B-218D-C4B5-A7D7-69998EE787C5}"/>
          </ac:cxnSpMkLst>
        </pc:cxnChg>
        <pc:cxnChg chg="add">
          <ac:chgData name="Morgan Oldham" userId="S::moldham@thealamo.org::186f7a8c-ce64-4b8c-b87d-86927c6afef1" providerId="AD" clId="Web-{39CD8F68-8EC6-03EE-192C-C461BEC59B2B}" dt="2024-01-30T21:11:23.728" v="208"/>
          <ac:cxnSpMkLst>
            <pc:docMk/>
            <pc:sldMk cId="210171712" sldId="326"/>
            <ac:cxnSpMk id="64" creationId="{2EA21A32-1AB6-E305-8802-A94DB7BCBE73}"/>
          </ac:cxnSpMkLst>
        </pc:cxnChg>
        <pc:cxnChg chg="add">
          <ac:chgData name="Morgan Oldham" userId="S::moldham@thealamo.org::186f7a8c-ce64-4b8c-b87d-86927c6afef1" providerId="AD" clId="Web-{39CD8F68-8EC6-03EE-192C-C461BEC59B2B}" dt="2024-01-30T21:11:23.728" v="208"/>
          <ac:cxnSpMkLst>
            <pc:docMk/>
            <pc:sldMk cId="210171712" sldId="326"/>
            <ac:cxnSpMk id="65" creationId="{ECE3C87B-BBB8-7247-727D-147039484C60}"/>
          </ac:cxnSpMkLst>
        </pc:cxnChg>
        <pc:cxnChg chg="add">
          <ac:chgData name="Morgan Oldham" userId="S::moldham@thealamo.org::186f7a8c-ce64-4b8c-b87d-86927c6afef1" providerId="AD" clId="Web-{39CD8F68-8EC6-03EE-192C-C461BEC59B2B}" dt="2024-01-30T21:11:23.728" v="208"/>
          <ac:cxnSpMkLst>
            <pc:docMk/>
            <pc:sldMk cId="210171712" sldId="326"/>
            <ac:cxnSpMk id="67" creationId="{A93E1781-005B-5308-6D9D-7BD5849602F2}"/>
          </ac:cxnSpMkLst>
        </pc:cxnChg>
        <pc:cxnChg chg="add">
          <ac:chgData name="Morgan Oldham" userId="S::moldham@thealamo.org::186f7a8c-ce64-4b8c-b87d-86927c6afef1" providerId="AD" clId="Web-{39CD8F68-8EC6-03EE-192C-C461BEC59B2B}" dt="2024-01-30T21:11:23.728" v="208"/>
          <ac:cxnSpMkLst>
            <pc:docMk/>
            <pc:sldMk cId="210171712" sldId="326"/>
            <ac:cxnSpMk id="68" creationId="{4B820FD3-D7EB-6BEB-264F-C239161C07BD}"/>
          </ac:cxnSpMkLst>
        </pc:cxnChg>
        <pc:cxnChg chg="add">
          <ac:chgData name="Morgan Oldham" userId="S::moldham@thealamo.org::186f7a8c-ce64-4b8c-b87d-86927c6afef1" providerId="AD" clId="Web-{39CD8F68-8EC6-03EE-192C-C461BEC59B2B}" dt="2024-01-30T21:11:23.728" v="208"/>
          <ac:cxnSpMkLst>
            <pc:docMk/>
            <pc:sldMk cId="210171712" sldId="326"/>
            <ac:cxnSpMk id="69" creationId="{2D11A2F1-1EBB-7946-30FA-B375F80173A7}"/>
          </ac:cxnSpMkLst>
        </pc:cxnChg>
        <pc:cxnChg chg="add">
          <ac:chgData name="Morgan Oldham" userId="S::moldham@thealamo.org::186f7a8c-ce64-4b8c-b87d-86927c6afef1" providerId="AD" clId="Web-{39CD8F68-8EC6-03EE-192C-C461BEC59B2B}" dt="2024-01-30T21:11:23.728" v="208"/>
          <ac:cxnSpMkLst>
            <pc:docMk/>
            <pc:sldMk cId="210171712" sldId="326"/>
            <ac:cxnSpMk id="70" creationId="{DAB084C1-ACC1-F2DD-28D0-4DAB23ED61C7}"/>
          </ac:cxnSpMkLst>
        </pc:cxnChg>
        <pc:cxnChg chg="add">
          <ac:chgData name="Morgan Oldham" userId="S::moldham@thealamo.org::186f7a8c-ce64-4b8c-b87d-86927c6afef1" providerId="AD" clId="Web-{39CD8F68-8EC6-03EE-192C-C461BEC59B2B}" dt="2024-01-30T21:11:23.728" v="208"/>
          <ac:cxnSpMkLst>
            <pc:docMk/>
            <pc:sldMk cId="210171712" sldId="326"/>
            <ac:cxnSpMk id="72" creationId="{B6091584-B4A8-98FE-D0E5-EE424681DFC7}"/>
          </ac:cxnSpMkLst>
        </pc:cxnChg>
        <pc:cxnChg chg="add">
          <ac:chgData name="Morgan Oldham" userId="S::moldham@thealamo.org::186f7a8c-ce64-4b8c-b87d-86927c6afef1" providerId="AD" clId="Web-{39CD8F68-8EC6-03EE-192C-C461BEC59B2B}" dt="2024-01-30T21:11:23.728" v="208"/>
          <ac:cxnSpMkLst>
            <pc:docMk/>
            <pc:sldMk cId="210171712" sldId="326"/>
            <ac:cxnSpMk id="73" creationId="{ADDEC3A4-A61D-D3EA-4B8E-C43784A6C30A}"/>
          </ac:cxnSpMkLst>
        </pc:cxnChg>
        <pc:cxnChg chg="add">
          <ac:chgData name="Morgan Oldham" userId="S::moldham@thealamo.org::186f7a8c-ce64-4b8c-b87d-86927c6afef1" providerId="AD" clId="Web-{39CD8F68-8EC6-03EE-192C-C461BEC59B2B}" dt="2024-01-30T21:11:23.728" v="208"/>
          <ac:cxnSpMkLst>
            <pc:docMk/>
            <pc:sldMk cId="210171712" sldId="326"/>
            <ac:cxnSpMk id="74" creationId="{FA3A5234-1E01-938A-74A3-09253BB25431}"/>
          </ac:cxnSpMkLst>
        </pc:cxnChg>
      </pc:sldChg>
      <pc:sldChg chg="delSp modSp add del replId modNotes">
        <pc:chgData name="Morgan Oldham" userId="S::moldham@thealamo.org::186f7a8c-ce64-4b8c-b87d-86927c6afef1" providerId="AD" clId="Web-{39CD8F68-8EC6-03EE-192C-C461BEC59B2B}" dt="2024-01-31T15:16:24.013" v="1048"/>
        <pc:sldMkLst>
          <pc:docMk/>
          <pc:sldMk cId="3779725595" sldId="327"/>
        </pc:sldMkLst>
        <pc:spChg chg="mod">
          <ac:chgData name="Morgan Oldham" userId="S::moldham@thealamo.org::186f7a8c-ce64-4b8c-b87d-86927c6afef1" providerId="AD" clId="Web-{39CD8F68-8EC6-03EE-192C-C461BEC59B2B}" dt="2024-01-30T22:53:35.611" v="966" actId="20577"/>
          <ac:spMkLst>
            <pc:docMk/>
            <pc:sldMk cId="3779725595" sldId="327"/>
            <ac:spMk id="4" creationId="{1A6E28C1-44D9-9D30-90D8-901D597D56FD}"/>
          </ac:spMkLst>
        </pc:spChg>
        <pc:spChg chg="mod">
          <ac:chgData name="Morgan Oldham" userId="S::moldham@thealamo.org::186f7a8c-ce64-4b8c-b87d-86927c6afef1" providerId="AD" clId="Web-{39CD8F68-8EC6-03EE-192C-C461BEC59B2B}" dt="2024-01-30T22:55:22.318" v="1016" actId="20577"/>
          <ac:spMkLst>
            <pc:docMk/>
            <pc:sldMk cId="3779725595" sldId="327"/>
            <ac:spMk id="5" creationId="{63300D74-C6B2-719F-C032-92B0E2C22A20}"/>
          </ac:spMkLst>
        </pc:spChg>
        <pc:grpChg chg="del mod">
          <ac:chgData name="Morgan Oldham" userId="S::moldham@thealamo.org::186f7a8c-ce64-4b8c-b87d-86927c6afef1" providerId="AD" clId="Web-{39CD8F68-8EC6-03EE-192C-C461BEC59B2B}" dt="2024-01-30T22:53:59.065" v="972"/>
          <ac:grpSpMkLst>
            <pc:docMk/>
            <pc:sldMk cId="3779725595" sldId="327"/>
            <ac:grpSpMk id="2" creationId="{B738E2D6-50BE-38F0-E83A-352E84488D9F}"/>
          </ac:grpSpMkLst>
        </pc:grpChg>
      </pc:sldChg>
      <pc:sldChg chg="modSp add">
        <pc:chgData name="Morgan Oldham" userId="S::moldham@thealamo.org::186f7a8c-ce64-4b8c-b87d-86927c6afef1" providerId="AD" clId="Web-{39CD8F68-8EC6-03EE-192C-C461BEC59B2B}" dt="2024-01-31T16:16:13.703" v="1232" actId="1076"/>
        <pc:sldMkLst>
          <pc:docMk/>
          <pc:sldMk cId="4119849474" sldId="332"/>
        </pc:sldMkLst>
        <pc:spChg chg="mod">
          <ac:chgData name="Morgan Oldham" userId="S::moldham@thealamo.org::186f7a8c-ce64-4b8c-b87d-86927c6afef1" providerId="AD" clId="Web-{39CD8F68-8EC6-03EE-192C-C461BEC59B2B}" dt="2024-01-31T16:14:02.230" v="1229"/>
          <ac:spMkLst>
            <pc:docMk/>
            <pc:sldMk cId="4119849474" sldId="332"/>
            <ac:spMk id="5" creationId="{261239EB-B08A-3A6A-BE4F-C5DF82977A6B}"/>
          </ac:spMkLst>
        </pc:spChg>
        <pc:spChg chg="mod">
          <ac:chgData name="Morgan Oldham" userId="S::moldham@thealamo.org::186f7a8c-ce64-4b8c-b87d-86927c6afef1" providerId="AD" clId="Web-{39CD8F68-8EC6-03EE-192C-C461BEC59B2B}" dt="2024-01-31T16:16:13.703" v="1232" actId="1076"/>
          <ac:spMkLst>
            <pc:docMk/>
            <pc:sldMk cId="4119849474" sldId="332"/>
            <ac:spMk id="7" creationId="{50D8E24E-7A08-CFFC-EAC2-BBD25F676CA3}"/>
          </ac:spMkLst>
        </pc:spChg>
      </pc:sldChg>
    </pc:docChg>
  </pc:docChgLst>
  <pc:docChgLst>
    <pc:chgData name="Morgan Oldham" userId="186f7a8c-ce64-4b8c-b87d-86927c6afef1" providerId="ADAL" clId="{EA7CECC0-3834-4ABB-9382-1ED606D761E3}"/>
    <pc:docChg chg="undo custSel addSld delSld modSld">
      <pc:chgData name="Morgan Oldham" userId="186f7a8c-ce64-4b8c-b87d-86927c6afef1" providerId="ADAL" clId="{EA7CECC0-3834-4ABB-9382-1ED606D761E3}" dt="2023-12-15T15:19:36.484" v="799" actId="1035"/>
      <pc:docMkLst>
        <pc:docMk/>
      </pc:docMkLst>
      <pc:sldChg chg="modSp del mod">
        <pc:chgData name="Morgan Oldham" userId="186f7a8c-ce64-4b8c-b87d-86927c6afef1" providerId="ADAL" clId="{EA7CECC0-3834-4ABB-9382-1ED606D761E3}" dt="2023-12-14T22:37:03.236" v="301" actId="47"/>
        <pc:sldMkLst>
          <pc:docMk/>
          <pc:sldMk cId="54339562" sldId="258"/>
        </pc:sldMkLst>
        <pc:picChg chg="mod">
          <ac:chgData name="Morgan Oldham" userId="186f7a8c-ce64-4b8c-b87d-86927c6afef1" providerId="ADAL" clId="{EA7CECC0-3834-4ABB-9382-1ED606D761E3}" dt="2023-12-14T22:36:24.031" v="293" actId="1076"/>
          <ac:picMkLst>
            <pc:docMk/>
            <pc:sldMk cId="54339562" sldId="258"/>
            <ac:picMk id="3" creationId="{110555C6-1E67-9FA1-8E25-381AC76A4851}"/>
          </ac:picMkLst>
        </pc:picChg>
      </pc:sldChg>
      <pc:sldChg chg="add del">
        <pc:chgData name="Morgan Oldham" userId="186f7a8c-ce64-4b8c-b87d-86927c6afef1" providerId="ADAL" clId="{EA7CECC0-3834-4ABB-9382-1ED606D761E3}" dt="2023-12-14T22:35:59.457" v="287" actId="47"/>
        <pc:sldMkLst>
          <pc:docMk/>
          <pc:sldMk cId="3868420658" sldId="313"/>
        </pc:sldMkLst>
      </pc:sldChg>
      <pc:sldChg chg="del">
        <pc:chgData name="Morgan Oldham" userId="186f7a8c-ce64-4b8c-b87d-86927c6afef1" providerId="ADAL" clId="{EA7CECC0-3834-4ABB-9382-1ED606D761E3}" dt="2023-12-14T22:33:37.375" v="273" actId="47"/>
        <pc:sldMkLst>
          <pc:docMk/>
          <pc:sldMk cId="2408793063" sldId="319"/>
        </pc:sldMkLst>
      </pc:sldChg>
      <pc:sldChg chg="modSp add del mod">
        <pc:chgData name="Morgan Oldham" userId="186f7a8c-ce64-4b8c-b87d-86927c6afef1" providerId="ADAL" clId="{EA7CECC0-3834-4ABB-9382-1ED606D761E3}" dt="2023-12-14T22:33:35.732" v="272" actId="47"/>
        <pc:sldMkLst>
          <pc:docMk/>
          <pc:sldMk cId="2327957457" sldId="320"/>
        </pc:sldMkLst>
        <pc:spChg chg="mod">
          <ac:chgData name="Morgan Oldham" userId="186f7a8c-ce64-4b8c-b87d-86927c6afef1" providerId="ADAL" clId="{EA7CECC0-3834-4ABB-9382-1ED606D761E3}" dt="2023-12-14T22:22:34.352" v="11" actId="20577"/>
          <ac:spMkLst>
            <pc:docMk/>
            <pc:sldMk cId="2327957457" sldId="320"/>
            <ac:spMk id="2" creationId="{B743B673-B059-DA20-7CDF-B907CF404F48}"/>
          </ac:spMkLst>
        </pc:spChg>
        <pc:spChg chg="mod">
          <ac:chgData name="Morgan Oldham" userId="186f7a8c-ce64-4b8c-b87d-86927c6afef1" providerId="ADAL" clId="{EA7CECC0-3834-4ABB-9382-1ED606D761E3}" dt="2023-12-14T22:24:13.432" v="126" actId="20577"/>
          <ac:spMkLst>
            <pc:docMk/>
            <pc:sldMk cId="2327957457" sldId="320"/>
            <ac:spMk id="3" creationId="{BF35F57C-8705-0CC4-8B45-FE4DB3F3B6C4}"/>
          </ac:spMkLst>
        </pc:spChg>
      </pc:sldChg>
      <pc:sldChg chg="addSp delSp modSp add del mod">
        <pc:chgData name="Morgan Oldham" userId="186f7a8c-ce64-4b8c-b87d-86927c6afef1" providerId="ADAL" clId="{EA7CECC0-3834-4ABB-9382-1ED606D761E3}" dt="2023-12-14T22:36:11.190" v="290" actId="47"/>
        <pc:sldMkLst>
          <pc:docMk/>
          <pc:sldMk cId="3632943968" sldId="321"/>
        </pc:sldMkLst>
        <pc:spChg chg="mod">
          <ac:chgData name="Morgan Oldham" userId="186f7a8c-ce64-4b8c-b87d-86927c6afef1" providerId="ADAL" clId="{EA7CECC0-3834-4ABB-9382-1ED606D761E3}" dt="2023-12-14T22:33:28.990" v="271" actId="1035"/>
          <ac:spMkLst>
            <pc:docMk/>
            <pc:sldMk cId="3632943968" sldId="321"/>
            <ac:spMk id="2" creationId="{B743B673-B059-DA20-7CDF-B907CF404F48}"/>
          </ac:spMkLst>
        </pc:spChg>
        <pc:spChg chg="mod">
          <ac:chgData name="Morgan Oldham" userId="186f7a8c-ce64-4b8c-b87d-86927c6afef1" providerId="ADAL" clId="{EA7CECC0-3834-4ABB-9382-1ED606D761E3}" dt="2023-12-14T22:33:28.990" v="271" actId="1035"/>
          <ac:spMkLst>
            <pc:docMk/>
            <pc:sldMk cId="3632943968" sldId="321"/>
            <ac:spMk id="3" creationId="{BF35F57C-8705-0CC4-8B45-FE4DB3F3B6C4}"/>
          </ac:spMkLst>
        </pc:spChg>
        <pc:spChg chg="add mod topLvl">
          <ac:chgData name="Morgan Oldham" userId="186f7a8c-ce64-4b8c-b87d-86927c6afef1" providerId="ADAL" clId="{EA7CECC0-3834-4ABB-9382-1ED606D761E3}" dt="2023-12-14T22:34:46.794" v="278" actId="164"/>
          <ac:spMkLst>
            <pc:docMk/>
            <pc:sldMk cId="3632943968" sldId="321"/>
            <ac:spMk id="6" creationId="{E04DC841-A39E-05CE-C545-E95A2DA8585A}"/>
          </ac:spMkLst>
        </pc:spChg>
        <pc:spChg chg="del">
          <ac:chgData name="Morgan Oldham" userId="186f7a8c-ce64-4b8c-b87d-86927c6afef1" providerId="ADAL" clId="{EA7CECC0-3834-4ABB-9382-1ED606D761E3}" dt="2023-12-14T22:25:29.633" v="133" actId="478"/>
          <ac:spMkLst>
            <pc:docMk/>
            <pc:sldMk cId="3632943968" sldId="321"/>
            <ac:spMk id="20" creationId="{AFD728C3-2803-A893-1A82-FE3A57CF3193}"/>
          </ac:spMkLst>
        </pc:spChg>
        <pc:spChg chg="add del mod topLvl">
          <ac:chgData name="Morgan Oldham" userId="186f7a8c-ce64-4b8c-b87d-86927c6afef1" providerId="ADAL" clId="{EA7CECC0-3834-4ABB-9382-1ED606D761E3}" dt="2023-12-14T22:27:50.402" v="198" actId="478"/>
          <ac:spMkLst>
            <pc:docMk/>
            <pc:sldMk cId="3632943968" sldId="321"/>
            <ac:spMk id="23" creationId="{263E0631-19A6-03C4-BD68-A6070C0733DC}"/>
          </ac:spMkLst>
        </pc:spChg>
        <pc:spChg chg="add del mod topLvl">
          <ac:chgData name="Morgan Oldham" userId="186f7a8c-ce64-4b8c-b87d-86927c6afef1" providerId="ADAL" clId="{EA7CECC0-3834-4ABB-9382-1ED606D761E3}" dt="2023-12-14T22:29:38.519" v="223" actId="478"/>
          <ac:spMkLst>
            <pc:docMk/>
            <pc:sldMk cId="3632943968" sldId="321"/>
            <ac:spMk id="24" creationId="{45576554-D7BC-B7AE-2268-15972E8197B9}"/>
          </ac:spMkLst>
        </pc:spChg>
        <pc:spChg chg="add del mod topLvl">
          <ac:chgData name="Morgan Oldham" userId="186f7a8c-ce64-4b8c-b87d-86927c6afef1" providerId="ADAL" clId="{EA7CECC0-3834-4ABB-9382-1ED606D761E3}" dt="2023-12-14T22:27:28.064" v="193" actId="478"/>
          <ac:spMkLst>
            <pc:docMk/>
            <pc:sldMk cId="3632943968" sldId="321"/>
            <ac:spMk id="25" creationId="{23998533-FE77-EC49-23CE-FEA6E46BD900}"/>
          </ac:spMkLst>
        </pc:spChg>
        <pc:spChg chg="add del mod topLvl">
          <ac:chgData name="Morgan Oldham" userId="186f7a8c-ce64-4b8c-b87d-86927c6afef1" providerId="ADAL" clId="{EA7CECC0-3834-4ABB-9382-1ED606D761E3}" dt="2023-12-14T22:27:29.812" v="194" actId="478"/>
          <ac:spMkLst>
            <pc:docMk/>
            <pc:sldMk cId="3632943968" sldId="321"/>
            <ac:spMk id="26" creationId="{8C1C4D4E-8078-6BD7-9495-7840DE4E94A1}"/>
          </ac:spMkLst>
        </pc:spChg>
        <pc:spChg chg="add del mod topLvl">
          <ac:chgData name="Morgan Oldham" userId="186f7a8c-ce64-4b8c-b87d-86927c6afef1" providerId="ADAL" clId="{EA7CECC0-3834-4ABB-9382-1ED606D761E3}" dt="2023-12-14T22:27:39.022" v="196" actId="478"/>
          <ac:spMkLst>
            <pc:docMk/>
            <pc:sldMk cId="3632943968" sldId="321"/>
            <ac:spMk id="27" creationId="{BAD74E4A-1A95-4722-4498-45A5C5AC089F}"/>
          </ac:spMkLst>
        </pc:spChg>
        <pc:spChg chg="add mod topLvl">
          <ac:chgData name="Morgan Oldham" userId="186f7a8c-ce64-4b8c-b87d-86927c6afef1" providerId="ADAL" clId="{EA7CECC0-3834-4ABB-9382-1ED606D761E3}" dt="2023-12-14T22:32:50.459" v="262" actId="1582"/>
          <ac:spMkLst>
            <pc:docMk/>
            <pc:sldMk cId="3632943968" sldId="321"/>
            <ac:spMk id="28" creationId="{94DE42FB-BD44-3206-2E00-9154B2673A7A}"/>
          </ac:spMkLst>
        </pc:spChg>
        <pc:spChg chg="add mod topLvl">
          <ac:chgData name="Morgan Oldham" userId="186f7a8c-ce64-4b8c-b87d-86927c6afef1" providerId="ADAL" clId="{EA7CECC0-3834-4ABB-9382-1ED606D761E3}" dt="2023-12-14T22:32:05.563" v="250" actId="164"/>
          <ac:spMkLst>
            <pc:docMk/>
            <pc:sldMk cId="3632943968" sldId="321"/>
            <ac:spMk id="29" creationId="{53DE7261-5754-CCFF-8FC9-B5453B56EE9A}"/>
          </ac:spMkLst>
        </pc:spChg>
        <pc:spChg chg="add del mod">
          <ac:chgData name="Morgan Oldham" userId="186f7a8c-ce64-4b8c-b87d-86927c6afef1" providerId="ADAL" clId="{EA7CECC0-3834-4ABB-9382-1ED606D761E3}" dt="2023-12-14T22:30:02.535" v="228" actId="478"/>
          <ac:spMkLst>
            <pc:docMk/>
            <pc:sldMk cId="3632943968" sldId="321"/>
            <ac:spMk id="30" creationId="{9AC69F10-DD2B-CC4E-C392-3CCDAC815C51}"/>
          </ac:spMkLst>
        </pc:spChg>
        <pc:spChg chg="add del">
          <ac:chgData name="Morgan Oldham" userId="186f7a8c-ce64-4b8c-b87d-86927c6afef1" providerId="ADAL" clId="{EA7CECC0-3834-4ABB-9382-1ED606D761E3}" dt="2023-12-14T22:29:34.998" v="221" actId="478"/>
          <ac:spMkLst>
            <pc:docMk/>
            <pc:sldMk cId="3632943968" sldId="321"/>
            <ac:spMk id="31" creationId="{8E1B01F4-CA43-91AC-7C58-E2EA411C5966}"/>
          </ac:spMkLst>
        </pc:spChg>
        <pc:spChg chg="add mod topLvl">
          <ac:chgData name="Morgan Oldham" userId="186f7a8c-ce64-4b8c-b87d-86927c6afef1" providerId="ADAL" clId="{EA7CECC0-3834-4ABB-9382-1ED606D761E3}" dt="2023-12-14T22:32:05.563" v="250" actId="164"/>
          <ac:spMkLst>
            <pc:docMk/>
            <pc:sldMk cId="3632943968" sldId="321"/>
            <ac:spMk id="32" creationId="{576FFAA7-07FF-20D2-A40C-BAAA063A58DC}"/>
          </ac:spMkLst>
        </pc:spChg>
        <pc:grpChg chg="add del mod">
          <ac:chgData name="Morgan Oldham" userId="186f7a8c-ce64-4b8c-b87d-86927c6afef1" providerId="ADAL" clId="{EA7CECC0-3834-4ABB-9382-1ED606D761E3}" dt="2023-12-14T22:27:16.535" v="189" actId="165"/>
          <ac:grpSpMkLst>
            <pc:docMk/>
            <pc:sldMk cId="3632943968" sldId="321"/>
            <ac:grpSpMk id="5" creationId="{DE2648FB-5155-AA55-6C5B-91C0DF2B5192}"/>
          </ac:grpSpMkLst>
        </pc:grpChg>
        <pc:grpChg chg="add del mod topLvl">
          <ac:chgData name="Morgan Oldham" userId="186f7a8c-ce64-4b8c-b87d-86927c6afef1" providerId="ADAL" clId="{EA7CECC0-3834-4ABB-9382-1ED606D761E3}" dt="2023-12-14T22:27:23.329" v="191" actId="165"/>
          <ac:grpSpMkLst>
            <pc:docMk/>
            <pc:sldMk cId="3632943968" sldId="321"/>
            <ac:grpSpMk id="14" creationId="{635F57B6-0F6E-9C67-D783-44BB1A3D4EFE}"/>
          </ac:grpSpMkLst>
        </pc:grpChg>
        <pc:grpChg chg="mod">
          <ac:chgData name="Morgan Oldham" userId="186f7a8c-ce64-4b8c-b87d-86927c6afef1" providerId="ADAL" clId="{EA7CECC0-3834-4ABB-9382-1ED606D761E3}" dt="2023-12-14T22:35:01.828" v="283" actId="1076"/>
          <ac:grpSpMkLst>
            <pc:docMk/>
            <pc:sldMk cId="3632943968" sldId="321"/>
            <ac:grpSpMk id="19" creationId="{1283E5A0-2A6E-A94F-024D-4EDFEC6DFA39}"/>
          </ac:grpSpMkLst>
        </pc:grpChg>
        <pc:grpChg chg="add del mod">
          <ac:chgData name="Morgan Oldham" userId="186f7a8c-ce64-4b8c-b87d-86927c6afef1" providerId="ADAL" clId="{EA7CECC0-3834-4ABB-9382-1ED606D761E3}" dt="2023-12-14T22:30:47.197" v="239" actId="165"/>
          <ac:grpSpMkLst>
            <pc:docMk/>
            <pc:sldMk cId="3632943968" sldId="321"/>
            <ac:grpSpMk id="33" creationId="{26A37168-3700-D2B8-DD2C-2DB8299E1921}"/>
          </ac:grpSpMkLst>
        </pc:grpChg>
        <pc:grpChg chg="add mod">
          <ac:chgData name="Morgan Oldham" userId="186f7a8c-ce64-4b8c-b87d-86927c6afef1" providerId="ADAL" clId="{EA7CECC0-3834-4ABB-9382-1ED606D761E3}" dt="2023-12-14T22:35:01.828" v="283" actId="1076"/>
          <ac:grpSpMkLst>
            <pc:docMk/>
            <pc:sldMk cId="3632943968" sldId="321"/>
            <ac:grpSpMk id="34" creationId="{6D59A771-532D-1516-9645-CFCA9C20ADDF}"/>
          </ac:grpSpMkLst>
        </pc:grpChg>
        <pc:grpChg chg="add mod">
          <ac:chgData name="Morgan Oldham" userId="186f7a8c-ce64-4b8c-b87d-86927c6afef1" providerId="ADAL" clId="{EA7CECC0-3834-4ABB-9382-1ED606D761E3}" dt="2023-12-14T22:35:01.828" v="283" actId="1076"/>
          <ac:grpSpMkLst>
            <pc:docMk/>
            <pc:sldMk cId="3632943968" sldId="321"/>
            <ac:grpSpMk id="35" creationId="{84D2DF91-0752-F5C7-AEDD-4E213BF81B79}"/>
          </ac:grpSpMkLst>
        </pc:grpChg>
        <pc:picChg chg="mod">
          <ac:chgData name="Morgan Oldham" userId="186f7a8c-ce64-4b8c-b87d-86927c6afef1" providerId="ADAL" clId="{EA7CECC0-3834-4ABB-9382-1ED606D761E3}" dt="2023-12-14T22:34:53.021" v="281" actId="1076"/>
          <ac:picMkLst>
            <pc:docMk/>
            <pc:sldMk cId="3632943968" sldId="321"/>
            <ac:picMk id="4" creationId="{64E63281-7298-EC95-277A-3A6B91112FC8}"/>
          </ac:picMkLst>
        </pc:picChg>
        <pc:cxnChg chg="add mod topLvl">
          <ac:chgData name="Morgan Oldham" userId="186f7a8c-ce64-4b8c-b87d-86927c6afef1" providerId="ADAL" clId="{EA7CECC0-3834-4ABB-9382-1ED606D761E3}" dt="2023-12-14T22:34:46.794" v="278" actId="164"/>
          <ac:cxnSpMkLst>
            <pc:docMk/>
            <pc:sldMk cId="3632943968" sldId="321"/>
            <ac:cxnSpMk id="7" creationId="{1CC0736B-B34C-5BAB-ED7B-E039A4328267}"/>
          </ac:cxnSpMkLst>
        </pc:cxnChg>
        <pc:cxnChg chg="add mod topLvl">
          <ac:chgData name="Morgan Oldham" userId="186f7a8c-ce64-4b8c-b87d-86927c6afef1" providerId="ADAL" clId="{EA7CECC0-3834-4ABB-9382-1ED606D761E3}" dt="2023-12-14T22:34:46.794" v="278" actId="164"/>
          <ac:cxnSpMkLst>
            <pc:docMk/>
            <pc:sldMk cId="3632943968" sldId="321"/>
            <ac:cxnSpMk id="12" creationId="{93C3BE29-D983-D998-9ADB-68401668E395}"/>
          </ac:cxnSpMkLst>
        </pc:cxnChg>
        <pc:cxnChg chg="add mod topLvl">
          <ac:chgData name="Morgan Oldham" userId="186f7a8c-ce64-4b8c-b87d-86927c6afef1" providerId="ADAL" clId="{EA7CECC0-3834-4ABB-9382-1ED606D761E3}" dt="2023-12-14T22:34:46.794" v="278" actId="164"/>
          <ac:cxnSpMkLst>
            <pc:docMk/>
            <pc:sldMk cId="3632943968" sldId="321"/>
            <ac:cxnSpMk id="13" creationId="{093BBD27-DA13-7927-25B5-AA4D66A9629D}"/>
          </ac:cxnSpMkLst>
        </pc:cxnChg>
        <pc:cxnChg chg="add mod topLvl">
          <ac:chgData name="Morgan Oldham" userId="186f7a8c-ce64-4b8c-b87d-86927c6afef1" providerId="ADAL" clId="{EA7CECC0-3834-4ABB-9382-1ED606D761E3}" dt="2023-12-14T22:34:46.794" v="278" actId="164"/>
          <ac:cxnSpMkLst>
            <pc:docMk/>
            <pc:sldMk cId="3632943968" sldId="321"/>
            <ac:cxnSpMk id="16" creationId="{8C038AD7-FFEA-B608-14A0-B27A872F63BC}"/>
          </ac:cxnSpMkLst>
        </pc:cxnChg>
        <pc:cxnChg chg="add mod topLvl">
          <ac:chgData name="Morgan Oldham" userId="186f7a8c-ce64-4b8c-b87d-86927c6afef1" providerId="ADAL" clId="{EA7CECC0-3834-4ABB-9382-1ED606D761E3}" dt="2023-12-14T22:34:46.794" v="278" actId="164"/>
          <ac:cxnSpMkLst>
            <pc:docMk/>
            <pc:sldMk cId="3632943968" sldId="321"/>
            <ac:cxnSpMk id="18" creationId="{E1904E4A-C332-AABB-BC8F-A595A597D7E8}"/>
          </ac:cxnSpMkLst>
        </pc:cxnChg>
        <pc:cxnChg chg="add mod topLvl">
          <ac:chgData name="Morgan Oldham" userId="186f7a8c-ce64-4b8c-b87d-86927c6afef1" providerId="ADAL" clId="{EA7CECC0-3834-4ABB-9382-1ED606D761E3}" dt="2023-12-14T22:34:46.794" v="278" actId="164"/>
          <ac:cxnSpMkLst>
            <pc:docMk/>
            <pc:sldMk cId="3632943968" sldId="321"/>
            <ac:cxnSpMk id="21" creationId="{FC95E89F-5B62-D762-1242-9DE890FA1B87}"/>
          </ac:cxnSpMkLst>
        </pc:cxnChg>
        <pc:cxnChg chg="add mod topLvl">
          <ac:chgData name="Morgan Oldham" userId="186f7a8c-ce64-4b8c-b87d-86927c6afef1" providerId="ADAL" clId="{EA7CECC0-3834-4ABB-9382-1ED606D761E3}" dt="2023-12-14T22:34:46.794" v="278" actId="164"/>
          <ac:cxnSpMkLst>
            <pc:docMk/>
            <pc:sldMk cId="3632943968" sldId="321"/>
            <ac:cxnSpMk id="22" creationId="{4CC10856-DC48-4CE2-41E1-FD0F0AD57BE2}"/>
          </ac:cxnSpMkLst>
        </pc:cxnChg>
      </pc:sldChg>
      <pc:sldChg chg="new del">
        <pc:chgData name="Morgan Oldham" userId="186f7a8c-ce64-4b8c-b87d-86927c6afef1" providerId="ADAL" clId="{EA7CECC0-3834-4ABB-9382-1ED606D761E3}" dt="2023-12-14T22:35:58.324" v="286" actId="47"/>
        <pc:sldMkLst>
          <pc:docMk/>
          <pc:sldMk cId="2658335597" sldId="322"/>
        </pc:sldMkLst>
      </pc:sldChg>
      <pc:sldChg chg="addSp delSp modSp mod">
        <pc:chgData name="Morgan Oldham" userId="186f7a8c-ce64-4b8c-b87d-86927c6afef1" providerId="ADAL" clId="{EA7CECC0-3834-4ABB-9382-1ED606D761E3}" dt="2023-12-15T15:19:36.484" v="799" actId="1035"/>
        <pc:sldMkLst>
          <pc:docMk/>
          <pc:sldMk cId="3505618840" sldId="323"/>
        </pc:sldMkLst>
        <pc:spChg chg="del">
          <ac:chgData name="Morgan Oldham" userId="186f7a8c-ce64-4b8c-b87d-86927c6afef1" providerId="ADAL" clId="{EA7CECC0-3834-4ABB-9382-1ED606D761E3}" dt="2023-12-14T22:36:03.912" v="288" actId="478"/>
          <ac:spMkLst>
            <pc:docMk/>
            <pc:sldMk cId="3505618840" sldId="323"/>
            <ac:spMk id="2" creationId="{1B4E6D87-5251-471A-82AA-9E39C6D7A077}"/>
          </ac:spMkLst>
        </pc:spChg>
        <pc:spChg chg="del">
          <ac:chgData name="Morgan Oldham" userId="186f7a8c-ce64-4b8c-b87d-86927c6afef1" providerId="ADAL" clId="{EA7CECC0-3834-4ABB-9382-1ED606D761E3}" dt="2023-12-14T22:36:03.912" v="288" actId="478"/>
          <ac:spMkLst>
            <pc:docMk/>
            <pc:sldMk cId="3505618840" sldId="323"/>
            <ac:spMk id="3" creationId="{AC6C9B42-6B75-4657-BF3A-5D44B350F2D2}"/>
          </ac:spMkLst>
        </pc:spChg>
        <pc:spChg chg="add mod">
          <ac:chgData name="Morgan Oldham" userId="186f7a8c-ce64-4b8c-b87d-86927c6afef1" providerId="ADAL" clId="{EA7CECC0-3834-4ABB-9382-1ED606D761E3}" dt="2023-12-15T15:19:36.484" v="799" actId="1035"/>
          <ac:spMkLst>
            <pc:docMk/>
            <pc:sldMk cId="3505618840" sldId="323"/>
            <ac:spMk id="4" creationId="{54CECF5D-6497-CBB0-06AA-D86D72B48422}"/>
          </ac:spMkLst>
        </pc:spChg>
        <pc:spChg chg="add mod">
          <ac:chgData name="Morgan Oldham" userId="186f7a8c-ce64-4b8c-b87d-86927c6afef1" providerId="ADAL" clId="{EA7CECC0-3834-4ABB-9382-1ED606D761E3}" dt="2023-12-15T15:19:36.484" v="799" actId="1035"/>
          <ac:spMkLst>
            <pc:docMk/>
            <pc:sldMk cId="3505618840" sldId="323"/>
            <ac:spMk id="5" creationId="{9B890E3B-BB3D-2324-07F8-7C01ECEE22F5}"/>
          </ac:spMkLst>
        </pc:spChg>
        <pc:spChg chg="mod">
          <ac:chgData name="Morgan Oldham" userId="186f7a8c-ce64-4b8c-b87d-86927c6afef1" providerId="ADAL" clId="{EA7CECC0-3834-4ABB-9382-1ED606D761E3}" dt="2023-12-14T22:36:09.120" v="289"/>
          <ac:spMkLst>
            <pc:docMk/>
            <pc:sldMk cId="3505618840" sldId="323"/>
            <ac:spMk id="7" creationId="{A88D44DF-FA34-92D4-C147-66F52373E2B7}"/>
          </ac:spMkLst>
        </pc:spChg>
        <pc:spChg chg="mod">
          <ac:chgData name="Morgan Oldham" userId="186f7a8c-ce64-4b8c-b87d-86927c6afef1" providerId="ADAL" clId="{EA7CECC0-3834-4ABB-9382-1ED606D761E3}" dt="2023-12-14T22:36:09.120" v="289"/>
          <ac:spMkLst>
            <pc:docMk/>
            <pc:sldMk cId="3505618840" sldId="323"/>
            <ac:spMk id="8" creationId="{F48B3270-EB36-585A-87AE-87004089D9C1}"/>
          </ac:spMkLst>
        </pc:spChg>
        <pc:spChg chg="mod">
          <ac:chgData name="Morgan Oldham" userId="186f7a8c-ce64-4b8c-b87d-86927c6afef1" providerId="ADAL" clId="{EA7CECC0-3834-4ABB-9382-1ED606D761E3}" dt="2023-12-14T22:36:09.120" v="289"/>
          <ac:spMkLst>
            <pc:docMk/>
            <pc:sldMk cId="3505618840" sldId="323"/>
            <ac:spMk id="9" creationId="{71C465A0-F0E0-2803-824C-6096F1C2F5B5}"/>
          </ac:spMkLst>
        </pc:spChg>
        <pc:spChg chg="mod">
          <ac:chgData name="Morgan Oldham" userId="186f7a8c-ce64-4b8c-b87d-86927c6afef1" providerId="ADAL" clId="{EA7CECC0-3834-4ABB-9382-1ED606D761E3}" dt="2023-12-14T22:36:09.120" v="289"/>
          <ac:spMkLst>
            <pc:docMk/>
            <pc:sldMk cId="3505618840" sldId="323"/>
            <ac:spMk id="10" creationId="{50D0DFC6-DCEB-2EFB-1CB3-19126E3239D0}"/>
          </ac:spMkLst>
        </pc:spChg>
        <pc:spChg chg="mod">
          <ac:chgData name="Morgan Oldham" userId="186f7a8c-ce64-4b8c-b87d-86927c6afef1" providerId="ADAL" clId="{EA7CECC0-3834-4ABB-9382-1ED606D761E3}" dt="2023-12-14T22:36:09.120" v="289"/>
          <ac:spMkLst>
            <pc:docMk/>
            <pc:sldMk cId="3505618840" sldId="323"/>
            <ac:spMk id="11" creationId="{A0EC85DE-A39F-7E27-8A20-0A6CD59ABB3C}"/>
          </ac:spMkLst>
        </pc:spChg>
        <pc:spChg chg="mod">
          <ac:chgData name="Morgan Oldham" userId="186f7a8c-ce64-4b8c-b87d-86927c6afef1" providerId="ADAL" clId="{EA7CECC0-3834-4ABB-9382-1ED606D761E3}" dt="2023-12-14T22:36:09.120" v="289"/>
          <ac:spMkLst>
            <pc:docMk/>
            <pc:sldMk cId="3505618840" sldId="323"/>
            <ac:spMk id="12" creationId="{87B347C4-6670-A279-791A-8DE032B3AC66}"/>
          </ac:spMkLst>
        </pc:spChg>
        <pc:spChg chg="mod">
          <ac:chgData name="Morgan Oldham" userId="186f7a8c-ce64-4b8c-b87d-86927c6afef1" providerId="ADAL" clId="{EA7CECC0-3834-4ABB-9382-1ED606D761E3}" dt="2023-12-14T22:36:09.120" v="289"/>
          <ac:spMkLst>
            <pc:docMk/>
            <pc:sldMk cId="3505618840" sldId="323"/>
            <ac:spMk id="14" creationId="{7F6CDC8A-6DB9-710B-9893-ED46A528612C}"/>
          </ac:spMkLst>
        </pc:spChg>
        <pc:spChg chg="mod">
          <ac:chgData name="Morgan Oldham" userId="186f7a8c-ce64-4b8c-b87d-86927c6afef1" providerId="ADAL" clId="{EA7CECC0-3834-4ABB-9382-1ED606D761E3}" dt="2023-12-14T22:36:09.120" v="289"/>
          <ac:spMkLst>
            <pc:docMk/>
            <pc:sldMk cId="3505618840" sldId="323"/>
            <ac:spMk id="23" creationId="{F66952D1-7001-1AE4-B542-CC31A8AF6093}"/>
          </ac:spMkLst>
        </pc:spChg>
        <pc:spChg chg="mod">
          <ac:chgData name="Morgan Oldham" userId="186f7a8c-ce64-4b8c-b87d-86927c6afef1" providerId="ADAL" clId="{EA7CECC0-3834-4ABB-9382-1ED606D761E3}" dt="2023-12-14T22:36:09.120" v="289"/>
          <ac:spMkLst>
            <pc:docMk/>
            <pc:sldMk cId="3505618840" sldId="323"/>
            <ac:spMk id="24" creationId="{6063F359-7DB9-F52B-AF04-4B72654607C5}"/>
          </ac:spMkLst>
        </pc:spChg>
        <pc:spChg chg="mod">
          <ac:chgData name="Morgan Oldham" userId="186f7a8c-ce64-4b8c-b87d-86927c6afef1" providerId="ADAL" clId="{EA7CECC0-3834-4ABB-9382-1ED606D761E3}" dt="2023-12-14T22:36:09.120" v="289"/>
          <ac:spMkLst>
            <pc:docMk/>
            <pc:sldMk cId="3505618840" sldId="323"/>
            <ac:spMk id="25" creationId="{90A572F3-EAF9-E05B-048C-EE8E0C18A892}"/>
          </ac:spMkLst>
        </pc:spChg>
        <pc:grpChg chg="add mod">
          <ac:chgData name="Morgan Oldham" userId="186f7a8c-ce64-4b8c-b87d-86927c6afef1" providerId="ADAL" clId="{EA7CECC0-3834-4ABB-9382-1ED606D761E3}" dt="2023-12-15T15:19:36.484" v="799" actId="1035"/>
          <ac:grpSpMkLst>
            <pc:docMk/>
            <pc:sldMk cId="3505618840" sldId="323"/>
            <ac:grpSpMk id="6" creationId="{34F9AE90-4F03-D3F4-E680-229E8D6A882C}"/>
          </ac:grpSpMkLst>
        </pc:grpChg>
        <pc:grpChg chg="add mod">
          <ac:chgData name="Morgan Oldham" userId="186f7a8c-ce64-4b8c-b87d-86927c6afef1" providerId="ADAL" clId="{EA7CECC0-3834-4ABB-9382-1ED606D761E3}" dt="2023-12-15T15:19:36.484" v="799" actId="1035"/>
          <ac:grpSpMkLst>
            <pc:docMk/>
            <pc:sldMk cId="3505618840" sldId="323"/>
            <ac:grpSpMk id="13" creationId="{2A019E73-4FB7-ED68-3535-6BC341AD3FE4}"/>
          </ac:grpSpMkLst>
        </pc:grpChg>
        <pc:grpChg chg="add mod">
          <ac:chgData name="Morgan Oldham" userId="186f7a8c-ce64-4b8c-b87d-86927c6afef1" providerId="ADAL" clId="{EA7CECC0-3834-4ABB-9382-1ED606D761E3}" dt="2023-12-15T15:19:36.484" v="799" actId="1035"/>
          <ac:grpSpMkLst>
            <pc:docMk/>
            <pc:sldMk cId="3505618840" sldId="323"/>
            <ac:grpSpMk id="22" creationId="{5A0BC847-E4D1-6AE8-29AF-5B61668DDC45}"/>
          </ac:grpSpMkLst>
        </pc:grpChg>
        <pc:cxnChg chg="mod">
          <ac:chgData name="Morgan Oldham" userId="186f7a8c-ce64-4b8c-b87d-86927c6afef1" providerId="ADAL" clId="{EA7CECC0-3834-4ABB-9382-1ED606D761E3}" dt="2023-12-14T22:36:09.120" v="289"/>
          <ac:cxnSpMkLst>
            <pc:docMk/>
            <pc:sldMk cId="3505618840" sldId="323"/>
            <ac:cxnSpMk id="15" creationId="{A1CBEEAF-F4FF-E2FE-9F2A-BC255C453A06}"/>
          </ac:cxnSpMkLst>
        </pc:cxnChg>
        <pc:cxnChg chg="mod">
          <ac:chgData name="Morgan Oldham" userId="186f7a8c-ce64-4b8c-b87d-86927c6afef1" providerId="ADAL" clId="{EA7CECC0-3834-4ABB-9382-1ED606D761E3}" dt="2023-12-14T22:36:09.120" v="289"/>
          <ac:cxnSpMkLst>
            <pc:docMk/>
            <pc:sldMk cId="3505618840" sldId="323"/>
            <ac:cxnSpMk id="16" creationId="{124EB8FE-FEBC-285A-0C78-A0F759194D82}"/>
          </ac:cxnSpMkLst>
        </pc:cxnChg>
        <pc:cxnChg chg="mod">
          <ac:chgData name="Morgan Oldham" userId="186f7a8c-ce64-4b8c-b87d-86927c6afef1" providerId="ADAL" clId="{EA7CECC0-3834-4ABB-9382-1ED606D761E3}" dt="2023-12-14T22:36:09.120" v="289"/>
          <ac:cxnSpMkLst>
            <pc:docMk/>
            <pc:sldMk cId="3505618840" sldId="323"/>
            <ac:cxnSpMk id="17" creationId="{F26EE8F5-7C82-D481-D9A3-B2FEA9AE5F12}"/>
          </ac:cxnSpMkLst>
        </pc:cxnChg>
        <pc:cxnChg chg="mod">
          <ac:chgData name="Morgan Oldham" userId="186f7a8c-ce64-4b8c-b87d-86927c6afef1" providerId="ADAL" clId="{EA7CECC0-3834-4ABB-9382-1ED606D761E3}" dt="2023-12-14T22:36:09.120" v="289"/>
          <ac:cxnSpMkLst>
            <pc:docMk/>
            <pc:sldMk cId="3505618840" sldId="323"/>
            <ac:cxnSpMk id="18" creationId="{9AF07E03-1349-46C0-2329-00691C1C3617}"/>
          </ac:cxnSpMkLst>
        </pc:cxnChg>
        <pc:cxnChg chg="mod">
          <ac:chgData name="Morgan Oldham" userId="186f7a8c-ce64-4b8c-b87d-86927c6afef1" providerId="ADAL" clId="{EA7CECC0-3834-4ABB-9382-1ED606D761E3}" dt="2023-12-14T22:36:09.120" v="289"/>
          <ac:cxnSpMkLst>
            <pc:docMk/>
            <pc:sldMk cId="3505618840" sldId="323"/>
            <ac:cxnSpMk id="19" creationId="{F42B62C0-C4F3-5797-DD63-FDAD95E63FBD}"/>
          </ac:cxnSpMkLst>
        </pc:cxnChg>
        <pc:cxnChg chg="mod">
          <ac:chgData name="Morgan Oldham" userId="186f7a8c-ce64-4b8c-b87d-86927c6afef1" providerId="ADAL" clId="{EA7CECC0-3834-4ABB-9382-1ED606D761E3}" dt="2023-12-14T22:36:09.120" v="289"/>
          <ac:cxnSpMkLst>
            <pc:docMk/>
            <pc:sldMk cId="3505618840" sldId="323"/>
            <ac:cxnSpMk id="20" creationId="{C300AB06-FA02-14A5-9A94-DCE86DE21FFC}"/>
          </ac:cxnSpMkLst>
        </pc:cxnChg>
        <pc:cxnChg chg="mod">
          <ac:chgData name="Morgan Oldham" userId="186f7a8c-ce64-4b8c-b87d-86927c6afef1" providerId="ADAL" clId="{EA7CECC0-3834-4ABB-9382-1ED606D761E3}" dt="2023-12-14T22:36:09.120" v="289"/>
          <ac:cxnSpMkLst>
            <pc:docMk/>
            <pc:sldMk cId="3505618840" sldId="323"/>
            <ac:cxnSpMk id="21" creationId="{5CF4CA19-894D-9D67-1F86-E44CA5DB0499}"/>
          </ac:cxnSpMkLst>
        </pc:cxnChg>
      </pc:sldChg>
      <pc:sldChg chg="modSp add mod">
        <pc:chgData name="Morgan Oldham" userId="186f7a8c-ce64-4b8c-b87d-86927c6afef1" providerId="ADAL" clId="{EA7CECC0-3834-4ABB-9382-1ED606D761E3}" dt="2023-12-14T22:36:56.246" v="300" actId="404"/>
        <pc:sldMkLst>
          <pc:docMk/>
          <pc:sldMk cId="2140665567" sldId="324"/>
        </pc:sldMkLst>
        <pc:spChg chg="mod">
          <ac:chgData name="Morgan Oldham" userId="186f7a8c-ce64-4b8c-b87d-86927c6afef1" providerId="ADAL" clId="{EA7CECC0-3834-4ABB-9382-1ED606D761E3}" dt="2023-12-14T22:36:56.246" v="300" actId="404"/>
          <ac:spMkLst>
            <pc:docMk/>
            <pc:sldMk cId="2140665567" sldId="324"/>
            <ac:spMk id="4" creationId="{00000000-0000-0000-0000-000000000000}"/>
          </ac:spMkLst>
        </pc:spChg>
      </pc:sldChg>
      <pc:sldChg chg="modSp new del mod">
        <pc:chgData name="Morgan Oldham" userId="186f7a8c-ce64-4b8c-b87d-86927c6afef1" providerId="ADAL" clId="{EA7CECC0-3834-4ABB-9382-1ED606D761E3}" dt="2023-12-14T22:55:20.678" v="787" actId="47"/>
        <pc:sldMkLst>
          <pc:docMk/>
          <pc:sldMk cId="468036563" sldId="325"/>
        </pc:sldMkLst>
        <pc:spChg chg="mod">
          <ac:chgData name="Morgan Oldham" userId="186f7a8c-ce64-4b8c-b87d-86927c6afef1" providerId="ADAL" clId="{EA7CECC0-3834-4ABB-9382-1ED606D761E3}" dt="2023-12-14T22:44:12.691" v="305" actId="207"/>
          <ac:spMkLst>
            <pc:docMk/>
            <pc:sldMk cId="468036563" sldId="325"/>
            <ac:spMk id="2" creationId="{C2C0B406-6320-2261-1B03-73FAB63D8CBC}"/>
          </ac:spMkLst>
        </pc:spChg>
        <pc:spChg chg="mod">
          <ac:chgData name="Morgan Oldham" userId="186f7a8c-ce64-4b8c-b87d-86927c6afef1" providerId="ADAL" clId="{EA7CECC0-3834-4ABB-9382-1ED606D761E3}" dt="2023-12-14T22:44:12.691" v="305" actId="207"/>
          <ac:spMkLst>
            <pc:docMk/>
            <pc:sldMk cId="468036563" sldId="325"/>
            <ac:spMk id="3" creationId="{44A16B37-6648-3E43-FBCB-5102B1429C26}"/>
          </ac:spMkLst>
        </pc:spChg>
      </pc:sldChg>
      <pc:sldChg chg="delSp modSp add mod">
        <pc:chgData name="Morgan Oldham" userId="186f7a8c-ce64-4b8c-b87d-86927c6afef1" providerId="ADAL" clId="{EA7CECC0-3834-4ABB-9382-1ED606D761E3}" dt="2023-12-15T15:19:28.711" v="794" actId="1035"/>
        <pc:sldMkLst>
          <pc:docMk/>
          <pc:sldMk cId="210171712" sldId="326"/>
        </pc:sldMkLst>
        <pc:spChg chg="mod">
          <ac:chgData name="Morgan Oldham" userId="186f7a8c-ce64-4b8c-b87d-86927c6afef1" providerId="ADAL" clId="{EA7CECC0-3834-4ABB-9382-1ED606D761E3}" dt="2023-12-15T15:19:28.711" v="794" actId="1035"/>
          <ac:spMkLst>
            <pc:docMk/>
            <pc:sldMk cId="210171712" sldId="326"/>
            <ac:spMk id="4" creationId="{54CECF5D-6497-CBB0-06AA-D86D72B48422}"/>
          </ac:spMkLst>
        </pc:spChg>
        <pc:spChg chg="mod">
          <ac:chgData name="Morgan Oldham" userId="186f7a8c-ce64-4b8c-b87d-86927c6afef1" providerId="ADAL" clId="{EA7CECC0-3834-4ABB-9382-1ED606D761E3}" dt="2023-12-15T15:19:28.711" v="794" actId="1035"/>
          <ac:spMkLst>
            <pc:docMk/>
            <pc:sldMk cId="210171712" sldId="326"/>
            <ac:spMk id="5" creationId="{9B890E3B-BB3D-2324-07F8-7C01ECEE22F5}"/>
          </ac:spMkLst>
        </pc:spChg>
        <pc:grpChg chg="del">
          <ac:chgData name="Morgan Oldham" userId="186f7a8c-ce64-4b8c-b87d-86927c6afef1" providerId="ADAL" clId="{EA7CECC0-3834-4ABB-9382-1ED606D761E3}" dt="2023-12-14T22:44:38.101" v="308" actId="478"/>
          <ac:grpSpMkLst>
            <pc:docMk/>
            <pc:sldMk cId="210171712" sldId="326"/>
            <ac:grpSpMk id="6" creationId="{34F9AE90-4F03-D3F4-E680-229E8D6A882C}"/>
          </ac:grpSpMkLst>
        </pc:grpChg>
        <pc:grpChg chg="del">
          <ac:chgData name="Morgan Oldham" userId="186f7a8c-ce64-4b8c-b87d-86927c6afef1" providerId="ADAL" clId="{EA7CECC0-3834-4ABB-9382-1ED606D761E3}" dt="2023-12-14T22:44:38.101" v="308" actId="478"/>
          <ac:grpSpMkLst>
            <pc:docMk/>
            <pc:sldMk cId="210171712" sldId="326"/>
            <ac:grpSpMk id="13" creationId="{2A019E73-4FB7-ED68-3535-6BC341AD3FE4}"/>
          </ac:grpSpMkLst>
        </pc:grpChg>
        <pc:grpChg chg="del">
          <ac:chgData name="Morgan Oldham" userId="186f7a8c-ce64-4b8c-b87d-86927c6afef1" providerId="ADAL" clId="{EA7CECC0-3834-4ABB-9382-1ED606D761E3}" dt="2023-12-14T22:44:38.101" v="308" actId="478"/>
          <ac:grpSpMkLst>
            <pc:docMk/>
            <pc:sldMk cId="210171712" sldId="326"/>
            <ac:grpSpMk id="22" creationId="{5A0BC847-E4D1-6AE8-29AF-5B61668DDC45}"/>
          </ac:grpSpMkLst>
        </pc:grpChg>
      </pc:sldChg>
    </pc:docChg>
  </pc:docChgLst>
  <pc:docChgLst>
    <pc:chgData name="Brianna Echavarria" userId="S::bechavarria@thealamo.org::21230968-eceb-4aa6-b99e-8dba62e196a3" providerId="AD" clId="Web-{3D45C60C-1469-ECE1-5CAF-F401DFAC3F61}"/>
    <pc:docChg chg="delSld modSld">
      <pc:chgData name="Brianna Echavarria" userId="S::bechavarria@thealamo.org::21230968-eceb-4aa6-b99e-8dba62e196a3" providerId="AD" clId="Web-{3D45C60C-1469-ECE1-5CAF-F401DFAC3F61}" dt="2024-10-09T18:49:30.272" v="8" actId="20577"/>
      <pc:docMkLst>
        <pc:docMk/>
      </pc:docMkLst>
      <pc:sldChg chg="del">
        <pc:chgData name="Brianna Echavarria" userId="S::bechavarria@thealamo.org::21230968-eceb-4aa6-b99e-8dba62e196a3" providerId="AD" clId="Web-{3D45C60C-1469-ECE1-5CAF-F401DFAC3F61}" dt="2024-10-09T18:48:36.568" v="0"/>
        <pc:sldMkLst>
          <pc:docMk/>
          <pc:sldMk cId="3505618840" sldId="323"/>
        </pc:sldMkLst>
      </pc:sldChg>
      <pc:sldChg chg="del">
        <pc:chgData name="Brianna Echavarria" userId="S::bechavarria@thealamo.org::21230968-eceb-4aa6-b99e-8dba62e196a3" providerId="AD" clId="Web-{3D45C60C-1469-ECE1-5CAF-F401DFAC3F61}" dt="2024-10-09T18:49:02.428" v="6"/>
        <pc:sldMkLst>
          <pc:docMk/>
          <pc:sldMk cId="210171712" sldId="326"/>
        </pc:sldMkLst>
      </pc:sldChg>
      <pc:sldChg chg="modSp">
        <pc:chgData name="Brianna Echavarria" userId="S::bechavarria@thealamo.org::21230968-eceb-4aa6-b99e-8dba62e196a3" providerId="AD" clId="Web-{3D45C60C-1469-ECE1-5CAF-F401DFAC3F61}" dt="2024-10-09T18:49:30.272" v="8" actId="20577"/>
        <pc:sldMkLst>
          <pc:docMk/>
          <pc:sldMk cId="4119849474" sldId="332"/>
        </pc:sldMkLst>
        <pc:spChg chg="mod">
          <ac:chgData name="Brianna Echavarria" userId="S::bechavarria@thealamo.org::21230968-eceb-4aa6-b99e-8dba62e196a3" providerId="AD" clId="Web-{3D45C60C-1469-ECE1-5CAF-F401DFAC3F61}" dt="2024-10-09T18:49:30.272" v="8" actId="20577"/>
          <ac:spMkLst>
            <pc:docMk/>
            <pc:sldMk cId="4119849474" sldId="332"/>
            <ac:spMk id="7" creationId="{50D8E24E-7A08-CFFC-EAC2-BBD25F676CA3}"/>
          </ac:spMkLst>
        </pc:spChg>
      </pc:sldChg>
      <pc:sldChg chg="modSp">
        <pc:chgData name="Brianna Echavarria" userId="S::bechavarria@thealamo.org::21230968-eceb-4aa6-b99e-8dba62e196a3" providerId="AD" clId="Web-{3D45C60C-1469-ECE1-5CAF-F401DFAC3F61}" dt="2024-10-09T18:48:46.865" v="5" actId="20577"/>
        <pc:sldMkLst>
          <pc:docMk/>
          <pc:sldMk cId="1263492162" sldId="334"/>
        </pc:sldMkLst>
        <pc:spChg chg="mod">
          <ac:chgData name="Brianna Echavarria" userId="S::bechavarria@thealamo.org::21230968-eceb-4aa6-b99e-8dba62e196a3" providerId="AD" clId="Web-{3D45C60C-1469-ECE1-5CAF-F401DFAC3F61}" dt="2024-10-09T18:48:46.865" v="5" actId="20577"/>
          <ac:spMkLst>
            <pc:docMk/>
            <pc:sldMk cId="1263492162" sldId="334"/>
            <ac:spMk id="4" creationId="{DA3052E0-80C0-6070-D2AA-1F1B66917467}"/>
          </ac:spMkLst>
        </pc:spChg>
      </pc:sldChg>
    </pc:docChg>
  </pc:docChgLst>
  <pc:docChgLst>
    <pc:chgData name="Alex Rivard" userId="S::arivard@thealamo.org::257fd7a9-aa7e-49f4-8e7d-f18979c3c1cd" providerId="AD" clId="Web-{9371DDB9-4B76-5490-A987-4B38BD0EAD01}"/>
    <pc:docChg chg="modSld">
      <pc:chgData name="Alex Rivard" userId="S::arivard@thealamo.org::257fd7a9-aa7e-49f4-8e7d-f18979c3c1cd" providerId="AD" clId="Web-{9371DDB9-4B76-5490-A987-4B38BD0EAD01}" dt="2024-02-07T19:15:36.206" v="1" actId="20577"/>
      <pc:docMkLst>
        <pc:docMk/>
      </pc:docMkLst>
      <pc:sldChg chg="modSp">
        <pc:chgData name="Alex Rivard" userId="S::arivard@thealamo.org::257fd7a9-aa7e-49f4-8e7d-f18979c3c1cd" providerId="AD" clId="Web-{9371DDB9-4B76-5490-A987-4B38BD0EAD01}" dt="2024-02-07T19:15:36.206" v="1" actId="20577"/>
        <pc:sldMkLst>
          <pc:docMk/>
          <pc:sldMk cId="1396830957" sldId="269"/>
        </pc:sldMkLst>
        <pc:spChg chg="mod">
          <ac:chgData name="Alex Rivard" userId="S::arivard@thealamo.org::257fd7a9-aa7e-49f4-8e7d-f18979c3c1cd" providerId="AD" clId="Web-{9371DDB9-4B76-5490-A987-4B38BD0EAD01}" dt="2024-02-07T19:15:36.206" v="1" actId="20577"/>
          <ac:spMkLst>
            <pc:docMk/>
            <pc:sldMk cId="1396830957" sldId="269"/>
            <ac:spMk id="3" creationId="{652FA67E-69A6-4B03-5709-7542FE648EB3}"/>
          </ac:spMkLst>
        </pc:spChg>
      </pc:sldChg>
    </pc:docChg>
  </pc:docChgLst>
  <pc:docChgLst>
    <pc:chgData name="Morgan Oldham" userId="S::moldham@thealamo.org::186f7a8c-ce64-4b8c-b87d-86927c6afef1" providerId="AD" clId="Web-{FF2A3726-8A4E-6F24-0F0A-EDA99440DF59}"/>
    <pc:docChg chg="modSld">
      <pc:chgData name="Morgan Oldham" userId="S::moldham@thealamo.org::186f7a8c-ce64-4b8c-b87d-86927c6afef1" providerId="AD" clId="Web-{FF2A3726-8A4E-6F24-0F0A-EDA99440DF59}" dt="2024-02-21T21:55:44.350" v="31" actId="20577"/>
      <pc:docMkLst>
        <pc:docMk/>
      </pc:docMkLst>
      <pc:sldChg chg="modSp">
        <pc:chgData name="Morgan Oldham" userId="S::moldham@thealamo.org::186f7a8c-ce64-4b8c-b87d-86927c6afef1" providerId="AD" clId="Web-{FF2A3726-8A4E-6F24-0F0A-EDA99440DF59}" dt="2024-02-21T21:54:02.597" v="1" actId="20577"/>
        <pc:sldMkLst>
          <pc:docMk/>
          <pc:sldMk cId="2987669442" sldId="308"/>
        </pc:sldMkLst>
        <pc:spChg chg="mod">
          <ac:chgData name="Morgan Oldham" userId="S::moldham@thealamo.org::186f7a8c-ce64-4b8c-b87d-86927c6afef1" providerId="AD" clId="Web-{FF2A3726-8A4E-6F24-0F0A-EDA99440DF59}" dt="2024-02-21T21:54:02.597" v="1" actId="20577"/>
          <ac:spMkLst>
            <pc:docMk/>
            <pc:sldMk cId="2987669442" sldId="308"/>
            <ac:spMk id="4" creationId="{00000000-0000-0000-0000-000000000000}"/>
          </ac:spMkLst>
        </pc:spChg>
      </pc:sldChg>
      <pc:sldChg chg="modNotes">
        <pc:chgData name="Morgan Oldham" userId="S::moldham@thealamo.org::186f7a8c-ce64-4b8c-b87d-86927c6afef1" providerId="AD" clId="Web-{FF2A3726-8A4E-6F24-0F0A-EDA99440DF59}" dt="2024-02-21T21:54:48.020" v="20"/>
        <pc:sldMkLst>
          <pc:docMk/>
          <pc:sldMk cId="3505618840" sldId="323"/>
        </pc:sldMkLst>
      </pc:sldChg>
      <pc:sldChg chg="modSp">
        <pc:chgData name="Morgan Oldham" userId="S::moldham@thealamo.org::186f7a8c-ce64-4b8c-b87d-86927c6afef1" providerId="AD" clId="Web-{FF2A3726-8A4E-6F24-0F0A-EDA99440DF59}" dt="2024-02-21T21:55:44.350" v="31" actId="20577"/>
        <pc:sldMkLst>
          <pc:docMk/>
          <pc:sldMk cId="210171712" sldId="326"/>
        </pc:sldMkLst>
        <pc:spChg chg="mod">
          <ac:chgData name="Morgan Oldham" userId="S::moldham@thealamo.org::186f7a8c-ce64-4b8c-b87d-86927c6afef1" providerId="AD" clId="Web-{FF2A3726-8A4E-6F24-0F0A-EDA99440DF59}" dt="2024-02-21T21:55:07.286" v="22" actId="1076"/>
          <ac:spMkLst>
            <pc:docMk/>
            <pc:sldMk cId="210171712" sldId="326"/>
            <ac:spMk id="4" creationId="{54CECF5D-6497-CBB0-06AA-D86D72B48422}"/>
          </ac:spMkLst>
        </pc:spChg>
        <pc:spChg chg="mod">
          <ac:chgData name="Morgan Oldham" userId="S::moldham@thealamo.org::186f7a8c-ce64-4b8c-b87d-86927c6afef1" providerId="AD" clId="Web-{FF2A3726-8A4E-6F24-0F0A-EDA99440DF59}" dt="2024-02-21T21:55:44.350" v="31" actId="20577"/>
          <ac:spMkLst>
            <pc:docMk/>
            <pc:sldMk cId="210171712" sldId="326"/>
            <ac:spMk id="5" creationId="{9B890E3B-BB3D-2324-07F8-7C01ECEE22F5}"/>
          </ac:spMkLst>
        </pc:spChg>
        <pc:grpChg chg="mod">
          <ac:chgData name="Morgan Oldham" userId="S::moldham@thealamo.org::186f7a8c-ce64-4b8c-b87d-86927c6afef1" providerId="AD" clId="Web-{FF2A3726-8A4E-6F24-0F0A-EDA99440DF59}" dt="2024-02-21T21:55:07.333" v="24" actId="1076"/>
          <ac:grpSpMkLst>
            <pc:docMk/>
            <pc:sldMk cId="210171712" sldId="326"/>
            <ac:grpSpMk id="2" creationId="{E3D8CDD7-C8D4-5768-EF51-3E4B3A8F4BF6}"/>
          </ac:grpSpMkLst>
        </pc:grpChg>
      </pc:sldChg>
    </pc:docChg>
  </pc:docChgLst>
  <pc:docChgLst>
    <pc:chgData name="Morgan Oldham" userId="186f7a8c-ce64-4b8c-b87d-86927c6afef1" providerId="ADAL" clId="{1F5BEFA8-C836-4F21-8B4E-6DF88ABA7214}"/>
    <pc:docChg chg="undo custSel delSld modSld">
      <pc:chgData name="Morgan Oldham" userId="186f7a8c-ce64-4b8c-b87d-86927c6afef1" providerId="ADAL" clId="{1F5BEFA8-C836-4F21-8B4E-6DF88ABA7214}" dt="2024-02-22T18:06:12.856" v="804" actId="1036"/>
      <pc:docMkLst>
        <pc:docMk/>
      </pc:docMkLst>
      <pc:sldChg chg="modNotesTx">
        <pc:chgData name="Morgan Oldham" userId="186f7a8c-ce64-4b8c-b87d-86927c6afef1" providerId="ADAL" clId="{1F5BEFA8-C836-4F21-8B4E-6DF88ABA7214}" dt="2024-02-21T22:19:12.267" v="517" actId="20577"/>
        <pc:sldMkLst>
          <pc:docMk/>
          <pc:sldMk cId="792815717" sldId="256"/>
        </pc:sldMkLst>
      </pc:sldChg>
      <pc:sldChg chg="modNotesTx">
        <pc:chgData name="Morgan Oldham" userId="186f7a8c-ce64-4b8c-b87d-86927c6afef1" providerId="ADAL" clId="{1F5BEFA8-C836-4F21-8B4E-6DF88ABA7214}" dt="2024-02-22T15:25:46.078" v="612" actId="20577"/>
        <pc:sldMkLst>
          <pc:docMk/>
          <pc:sldMk cId="3336190900" sldId="261"/>
        </pc:sldMkLst>
      </pc:sldChg>
      <pc:sldChg chg="modNotesTx">
        <pc:chgData name="Morgan Oldham" userId="186f7a8c-ce64-4b8c-b87d-86927c6afef1" providerId="ADAL" clId="{1F5BEFA8-C836-4F21-8B4E-6DF88ABA7214}" dt="2024-02-22T15:26:07.852" v="619" actId="20577"/>
        <pc:sldMkLst>
          <pc:docMk/>
          <pc:sldMk cId="479540055" sldId="262"/>
        </pc:sldMkLst>
      </pc:sldChg>
      <pc:sldChg chg="modNotesTx">
        <pc:chgData name="Morgan Oldham" userId="186f7a8c-ce64-4b8c-b87d-86927c6afef1" providerId="ADAL" clId="{1F5BEFA8-C836-4F21-8B4E-6DF88ABA7214}" dt="2024-02-22T15:26:12.962" v="623" actId="20577"/>
        <pc:sldMkLst>
          <pc:docMk/>
          <pc:sldMk cId="3864313475" sldId="263"/>
        </pc:sldMkLst>
      </pc:sldChg>
      <pc:sldChg chg="addSp modSp mod">
        <pc:chgData name="Morgan Oldham" userId="186f7a8c-ce64-4b8c-b87d-86927c6afef1" providerId="ADAL" clId="{1F5BEFA8-C836-4F21-8B4E-6DF88ABA7214}" dt="2024-02-22T15:32:47.406" v="703" actId="1038"/>
        <pc:sldMkLst>
          <pc:docMk/>
          <pc:sldMk cId="1435303382" sldId="264"/>
        </pc:sldMkLst>
        <pc:spChg chg="mod">
          <ac:chgData name="Morgan Oldham" userId="186f7a8c-ce64-4b8c-b87d-86927c6afef1" providerId="ADAL" clId="{1F5BEFA8-C836-4F21-8B4E-6DF88ABA7214}" dt="2024-02-22T15:32:26.738" v="699" actId="1076"/>
          <ac:spMkLst>
            <pc:docMk/>
            <pc:sldMk cId="1435303382" sldId="264"/>
            <ac:spMk id="2" creationId="{03718E42-9968-D7C7-8854-FEE82E4A1145}"/>
          </ac:spMkLst>
        </pc:spChg>
        <pc:spChg chg="mod">
          <ac:chgData name="Morgan Oldham" userId="186f7a8c-ce64-4b8c-b87d-86927c6afef1" providerId="ADAL" clId="{1F5BEFA8-C836-4F21-8B4E-6DF88ABA7214}" dt="2024-02-22T15:32:37.794" v="700" actId="1076"/>
          <ac:spMkLst>
            <pc:docMk/>
            <pc:sldMk cId="1435303382" sldId="264"/>
            <ac:spMk id="3" creationId="{C05B0F42-D1E9-04DB-658F-ADE3D6A30864}"/>
          </ac:spMkLst>
        </pc:spChg>
        <pc:spChg chg="mod">
          <ac:chgData name="Morgan Oldham" userId="186f7a8c-ce64-4b8c-b87d-86927c6afef1" providerId="ADAL" clId="{1F5BEFA8-C836-4F21-8B4E-6DF88ABA7214}" dt="2024-02-22T15:32:45.538" v="702" actId="1038"/>
          <ac:spMkLst>
            <pc:docMk/>
            <pc:sldMk cId="1435303382" sldId="264"/>
            <ac:spMk id="7" creationId="{1B868824-9EDB-F591-08C9-4CA43F37A796}"/>
          </ac:spMkLst>
        </pc:spChg>
        <pc:grpChg chg="add mod">
          <ac:chgData name="Morgan Oldham" userId="186f7a8c-ce64-4b8c-b87d-86927c6afef1" providerId="ADAL" clId="{1F5BEFA8-C836-4F21-8B4E-6DF88ABA7214}" dt="2024-02-22T15:32:47.406" v="703" actId="1038"/>
          <ac:grpSpMkLst>
            <pc:docMk/>
            <pc:sldMk cId="1435303382" sldId="264"/>
            <ac:grpSpMk id="4" creationId="{690C17E9-2177-AAE1-3EFB-2D06673B9B27}"/>
          </ac:grpSpMkLst>
        </pc:grpChg>
        <pc:grpChg chg="add mod">
          <ac:chgData name="Morgan Oldham" userId="186f7a8c-ce64-4b8c-b87d-86927c6afef1" providerId="ADAL" clId="{1F5BEFA8-C836-4F21-8B4E-6DF88ABA7214}" dt="2024-02-22T15:32:26.738" v="699" actId="1076"/>
          <ac:grpSpMkLst>
            <pc:docMk/>
            <pc:sldMk cId="1435303382" sldId="264"/>
            <ac:grpSpMk id="8" creationId="{1F95B915-404C-2B3F-F8FA-9283DA3479D7}"/>
          </ac:grpSpMkLst>
        </pc:grpChg>
        <pc:picChg chg="mod">
          <ac:chgData name="Morgan Oldham" userId="186f7a8c-ce64-4b8c-b87d-86927c6afef1" providerId="ADAL" clId="{1F5BEFA8-C836-4F21-8B4E-6DF88ABA7214}" dt="2024-02-22T15:32:04.093" v="696" actId="164"/>
          <ac:picMkLst>
            <pc:docMk/>
            <pc:sldMk cId="1435303382" sldId="264"/>
            <ac:picMk id="19" creationId="{63ECBB2E-1E51-5466-69D7-B33CF35BE312}"/>
          </ac:picMkLst>
        </pc:picChg>
        <pc:picChg chg="mod">
          <ac:chgData name="Morgan Oldham" userId="186f7a8c-ce64-4b8c-b87d-86927c6afef1" providerId="ADAL" clId="{1F5BEFA8-C836-4F21-8B4E-6DF88ABA7214}" dt="2024-02-22T15:32:40.860" v="701" actId="1076"/>
          <ac:picMkLst>
            <pc:docMk/>
            <pc:sldMk cId="1435303382" sldId="264"/>
            <ac:picMk id="21" creationId="{A0CB4BFC-7390-0331-A479-B124001F3E2B}"/>
          </ac:picMkLst>
        </pc:picChg>
        <pc:picChg chg="mod">
          <ac:chgData name="Morgan Oldham" userId="186f7a8c-ce64-4b8c-b87d-86927c6afef1" providerId="ADAL" clId="{1F5BEFA8-C836-4F21-8B4E-6DF88ABA7214}" dt="2024-02-22T15:31:04.066" v="683" actId="164"/>
          <ac:picMkLst>
            <pc:docMk/>
            <pc:sldMk cId="1435303382" sldId="264"/>
            <ac:picMk id="23" creationId="{6BBE953C-69BF-8520-D5AC-0D7D3F569E18}"/>
          </ac:picMkLst>
        </pc:picChg>
        <pc:picChg chg="mod">
          <ac:chgData name="Morgan Oldham" userId="186f7a8c-ce64-4b8c-b87d-86927c6afef1" providerId="ADAL" clId="{1F5BEFA8-C836-4F21-8B4E-6DF88ABA7214}" dt="2024-02-22T15:32:04.093" v="696" actId="164"/>
          <ac:picMkLst>
            <pc:docMk/>
            <pc:sldMk cId="1435303382" sldId="264"/>
            <ac:picMk id="25" creationId="{4AB34070-B7CF-D282-0668-8BF4B6D4BC08}"/>
          </ac:picMkLst>
        </pc:picChg>
        <pc:picChg chg="mod">
          <ac:chgData name="Morgan Oldham" userId="186f7a8c-ce64-4b8c-b87d-86927c6afef1" providerId="ADAL" clId="{1F5BEFA8-C836-4F21-8B4E-6DF88ABA7214}" dt="2024-02-22T15:31:04.066" v="683" actId="164"/>
          <ac:picMkLst>
            <pc:docMk/>
            <pc:sldMk cId="1435303382" sldId="264"/>
            <ac:picMk id="30" creationId="{8E182C66-2211-9EB0-E02A-8D6AD8ADFEEC}"/>
          </ac:picMkLst>
        </pc:picChg>
        <pc:picChg chg="mod">
          <ac:chgData name="Morgan Oldham" userId="186f7a8c-ce64-4b8c-b87d-86927c6afef1" providerId="ADAL" clId="{1F5BEFA8-C836-4F21-8B4E-6DF88ABA7214}" dt="2024-02-22T15:31:04.066" v="683" actId="164"/>
          <ac:picMkLst>
            <pc:docMk/>
            <pc:sldMk cId="1435303382" sldId="264"/>
            <ac:picMk id="31" creationId="{7D277F1E-5C9E-134E-B430-7E108472FE22}"/>
          </ac:picMkLst>
        </pc:picChg>
        <pc:picChg chg="mod">
          <ac:chgData name="Morgan Oldham" userId="186f7a8c-ce64-4b8c-b87d-86927c6afef1" providerId="ADAL" clId="{1F5BEFA8-C836-4F21-8B4E-6DF88ABA7214}" dt="2024-02-22T15:31:04.066" v="683" actId="164"/>
          <ac:picMkLst>
            <pc:docMk/>
            <pc:sldMk cId="1435303382" sldId="264"/>
            <ac:picMk id="32" creationId="{0F6603AE-4E68-2987-78A0-2D1A4467D769}"/>
          </ac:picMkLst>
        </pc:picChg>
      </pc:sldChg>
      <pc:sldChg chg="addSp delSp modSp mod">
        <pc:chgData name="Morgan Oldham" userId="186f7a8c-ce64-4b8c-b87d-86927c6afef1" providerId="ADAL" clId="{1F5BEFA8-C836-4F21-8B4E-6DF88ABA7214}" dt="2024-02-22T15:34:11.672" v="744" actId="1035"/>
        <pc:sldMkLst>
          <pc:docMk/>
          <pc:sldMk cId="1874169219" sldId="265"/>
        </pc:sldMkLst>
        <pc:spChg chg="mod">
          <ac:chgData name="Morgan Oldham" userId="186f7a8c-ce64-4b8c-b87d-86927c6afef1" providerId="ADAL" clId="{1F5BEFA8-C836-4F21-8B4E-6DF88ABA7214}" dt="2024-02-22T15:34:11.672" v="744" actId="1035"/>
          <ac:spMkLst>
            <pc:docMk/>
            <pc:sldMk cId="1874169219" sldId="265"/>
            <ac:spMk id="2" creationId="{F4996493-0FCC-0C2F-0D57-D22D6471563D}"/>
          </ac:spMkLst>
        </pc:spChg>
        <pc:spChg chg="add del mod">
          <ac:chgData name="Morgan Oldham" userId="186f7a8c-ce64-4b8c-b87d-86927c6afef1" providerId="ADAL" clId="{1F5BEFA8-C836-4F21-8B4E-6DF88ABA7214}" dt="2024-02-22T15:33:59.094" v="717" actId="478"/>
          <ac:spMkLst>
            <pc:docMk/>
            <pc:sldMk cId="1874169219" sldId="265"/>
            <ac:spMk id="4" creationId="{8F695313-8ACF-271A-7479-2595AE04045A}"/>
          </ac:spMkLst>
        </pc:spChg>
        <pc:spChg chg="del mod">
          <ac:chgData name="Morgan Oldham" userId="186f7a8c-ce64-4b8c-b87d-86927c6afef1" providerId="ADAL" clId="{1F5BEFA8-C836-4F21-8B4E-6DF88ABA7214}" dt="2024-02-22T15:33:55.578" v="715" actId="478"/>
          <ac:spMkLst>
            <pc:docMk/>
            <pc:sldMk cId="1874169219" sldId="265"/>
            <ac:spMk id="6" creationId="{120FC5DA-72AB-8801-5E1D-034009D10990}"/>
          </ac:spMkLst>
        </pc:spChg>
        <pc:spChg chg="add mod">
          <ac:chgData name="Morgan Oldham" userId="186f7a8c-ce64-4b8c-b87d-86927c6afef1" providerId="ADAL" clId="{1F5BEFA8-C836-4F21-8B4E-6DF88ABA7214}" dt="2024-02-22T15:34:06.813" v="741" actId="20577"/>
          <ac:spMkLst>
            <pc:docMk/>
            <pc:sldMk cId="1874169219" sldId="265"/>
            <ac:spMk id="7" creationId="{901EFCFD-7E9E-4B96-3B92-FF057FC7CB69}"/>
          </ac:spMkLst>
        </pc:spChg>
      </pc:sldChg>
      <pc:sldChg chg="addSp delSp modSp mod">
        <pc:chgData name="Morgan Oldham" userId="186f7a8c-ce64-4b8c-b87d-86927c6afef1" providerId="ADAL" clId="{1F5BEFA8-C836-4F21-8B4E-6DF88ABA7214}" dt="2024-02-22T18:03:58.579" v="781" actId="1076"/>
        <pc:sldMkLst>
          <pc:docMk/>
          <pc:sldMk cId="2367921015" sldId="266"/>
        </pc:sldMkLst>
        <pc:spChg chg="mod">
          <ac:chgData name="Morgan Oldham" userId="186f7a8c-ce64-4b8c-b87d-86927c6afef1" providerId="ADAL" clId="{1F5BEFA8-C836-4F21-8B4E-6DF88ABA7214}" dt="2024-02-22T15:39:48.240" v="780" actId="1038"/>
          <ac:spMkLst>
            <pc:docMk/>
            <pc:sldMk cId="2367921015" sldId="266"/>
            <ac:spMk id="2" creationId="{540A9F6D-5F44-8A2F-D190-31FF3E0D95A7}"/>
          </ac:spMkLst>
        </pc:spChg>
        <pc:spChg chg="del">
          <ac:chgData name="Morgan Oldham" userId="186f7a8c-ce64-4b8c-b87d-86927c6afef1" providerId="ADAL" clId="{1F5BEFA8-C836-4F21-8B4E-6DF88ABA7214}" dt="2024-02-22T15:34:19.460" v="745" actId="478"/>
          <ac:spMkLst>
            <pc:docMk/>
            <pc:sldMk cId="2367921015" sldId="266"/>
            <ac:spMk id="6" creationId="{120FC5DA-72AB-8801-5E1D-034009D10990}"/>
          </ac:spMkLst>
        </pc:spChg>
        <pc:spChg chg="add del mod">
          <ac:chgData name="Morgan Oldham" userId="186f7a8c-ce64-4b8c-b87d-86927c6afef1" providerId="ADAL" clId="{1F5BEFA8-C836-4F21-8B4E-6DF88ABA7214}" dt="2024-02-22T15:34:22.116" v="747" actId="478"/>
          <ac:spMkLst>
            <pc:docMk/>
            <pc:sldMk cId="2367921015" sldId="266"/>
            <ac:spMk id="7" creationId="{E0B219EE-B388-9AFE-2EDF-44E1D6A7459F}"/>
          </ac:spMkLst>
        </pc:spChg>
        <pc:spChg chg="add mod">
          <ac:chgData name="Morgan Oldham" userId="186f7a8c-ce64-4b8c-b87d-86927c6afef1" providerId="ADAL" clId="{1F5BEFA8-C836-4F21-8B4E-6DF88ABA7214}" dt="2024-02-22T15:34:24.870" v="756" actId="20577"/>
          <ac:spMkLst>
            <pc:docMk/>
            <pc:sldMk cId="2367921015" sldId="266"/>
            <ac:spMk id="8" creationId="{E5A6B323-6F27-D38C-8A6B-80B9CB0D2C21}"/>
          </ac:spMkLst>
        </pc:spChg>
        <pc:spChg chg="add del mod">
          <ac:chgData name="Morgan Oldham" userId="186f7a8c-ce64-4b8c-b87d-86927c6afef1" providerId="ADAL" clId="{1F5BEFA8-C836-4F21-8B4E-6DF88ABA7214}" dt="2024-02-22T15:35:59.091" v="775" actId="478"/>
          <ac:spMkLst>
            <pc:docMk/>
            <pc:sldMk cId="2367921015" sldId="266"/>
            <ac:spMk id="10" creationId="{2B414D11-3CC6-1E29-5B38-9F86DB6EF0F8}"/>
          </ac:spMkLst>
        </pc:spChg>
        <pc:spChg chg="add del mod">
          <ac:chgData name="Morgan Oldham" userId="186f7a8c-ce64-4b8c-b87d-86927c6afef1" providerId="ADAL" clId="{1F5BEFA8-C836-4F21-8B4E-6DF88ABA7214}" dt="2024-02-22T15:35:59.091" v="775" actId="478"/>
          <ac:spMkLst>
            <pc:docMk/>
            <pc:sldMk cId="2367921015" sldId="266"/>
            <ac:spMk id="11" creationId="{B143CE97-5792-3ADF-1443-6953A2147DF5}"/>
          </ac:spMkLst>
        </pc:spChg>
        <pc:spChg chg="add del mod">
          <ac:chgData name="Morgan Oldham" userId="186f7a8c-ce64-4b8c-b87d-86927c6afef1" providerId="ADAL" clId="{1F5BEFA8-C836-4F21-8B4E-6DF88ABA7214}" dt="2024-02-22T15:35:59.091" v="775" actId="478"/>
          <ac:spMkLst>
            <pc:docMk/>
            <pc:sldMk cId="2367921015" sldId="266"/>
            <ac:spMk id="12" creationId="{C937D42E-8A5E-4160-A4FD-D97729480286}"/>
          </ac:spMkLst>
        </pc:spChg>
        <pc:grpChg chg="add mod">
          <ac:chgData name="Morgan Oldham" userId="186f7a8c-ce64-4b8c-b87d-86927c6afef1" providerId="ADAL" clId="{1F5BEFA8-C836-4F21-8B4E-6DF88ABA7214}" dt="2024-02-22T18:03:58.579" v="781" actId="1076"/>
          <ac:grpSpMkLst>
            <pc:docMk/>
            <pc:sldMk cId="2367921015" sldId="266"/>
            <ac:grpSpMk id="9" creationId="{2DC35343-7252-5801-0337-2768D2863D71}"/>
          </ac:grpSpMkLst>
        </pc:grpChg>
        <pc:picChg chg="mod">
          <ac:chgData name="Morgan Oldham" userId="186f7a8c-ce64-4b8c-b87d-86927c6afef1" providerId="ADAL" clId="{1F5BEFA8-C836-4F21-8B4E-6DF88ABA7214}" dt="2024-02-22T15:34:47.289" v="760" actId="164"/>
          <ac:picMkLst>
            <pc:docMk/>
            <pc:sldMk cId="2367921015" sldId="266"/>
            <ac:picMk id="4" creationId="{1B742D57-7E18-934D-6A51-C4E81113D930}"/>
          </ac:picMkLst>
        </pc:picChg>
        <pc:picChg chg="mod">
          <ac:chgData name="Morgan Oldham" userId="186f7a8c-ce64-4b8c-b87d-86927c6afef1" providerId="ADAL" clId="{1F5BEFA8-C836-4F21-8B4E-6DF88ABA7214}" dt="2024-02-22T15:34:47.289" v="760" actId="164"/>
          <ac:picMkLst>
            <pc:docMk/>
            <pc:sldMk cId="2367921015" sldId="266"/>
            <ac:picMk id="14" creationId="{5AFD2677-FF01-EB47-9D13-D6F492631B4D}"/>
          </ac:picMkLst>
        </pc:picChg>
        <pc:picChg chg="mod">
          <ac:chgData name="Morgan Oldham" userId="186f7a8c-ce64-4b8c-b87d-86927c6afef1" providerId="ADAL" clId="{1F5BEFA8-C836-4F21-8B4E-6DF88ABA7214}" dt="2024-02-22T15:34:47.289" v="760" actId="164"/>
          <ac:picMkLst>
            <pc:docMk/>
            <pc:sldMk cId="2367921015" sldId="266"/>
            <ac:picMk id="16" creationId="{4DC10AF2-4D33-ADA7-C22B-AF15D2A5A9EE}"/>
          </ac:picMkLst>
        </pc:picChg>
        <pc:picChg chg="mod">
          <ac:chgData name="Morgan Oldham" userId="186f7a8c-ce64-4b8c-b87d-86927c6afef1" providerId="ADAL" clId="{1F5BEFA8-C836-4F21-8B4E-6DF88ABA7214}" dt="2024-02-22T15:34:47.289" v="760" actId="164"/>
          <ac:picMkLst>
            <pc:docMk/>
            <pc:sldMk cId="2367921015" sldId="266"/>
            <ac:picMk id="18" creationId="{9F8F917B-1301-1675-0A6A-3C14F68E4F01}"/>
          </ac:picMkLst>
        </pc:picChg>
      </pc:sldChg>
      <pc:sldChg chg="modSp mod">
        <pc:chgData name="Morgan Oldham" userId="186f7a8c-ce64-4b8c-b87d-86927c6afef1" providerId="ADAL" clId="{1F5BEFA8-C836-4F21-8B4E-6DF88ABA7214}" dt="2024-02-22T18:06:12.856" v="804" actId="1036"/>
        <pc:sldMkLst>
          <pc:docMk/>
          <pc:sldMk cId="2537279293" sldId="267"/>
        </pc:sldMkLst>
        <pc:spChg chg="mod">
          <ac:chgData name="Morgan Oldham" userId="186f7a8c-ce64-4b8c-b87d-86927c6afef1" providerId="ADAL" clId="{1F5BEFA8-C836-4F21-8B4E-6DF88ABA7214}" dt="2024-02-22T18:06:12.856" v="804" actId="1036"/>
          <ac:spMkLst>
            <pc:docMk/>
            <pc:sldMk cId="2537279293" sldId="267"/>
            <ac:spMk id="2" creationId="{92B23AAE-660D-22B9-241F-A7EE83E43C35}"/>
          </ac:spMkLst>
        </pc:spChg>
      </pc:sldChg>
      <pc:sldChg chg="modNotesTx">
        <pc:chgData name="Morgan Oldham" userId="186f7a8c-ce64-4b8c-b87d-86927c6afef1" providerId="ADAL" clId="{1F5BEFA8-C836-4F21-8B4E-6DF88ABA7214}" dt="2024-02-22T15:25:54.111" v="615" actId="5793"/>
        <pc:sldMkLst>
          <pc:docMk/>
          <pc:sldMk cId="1730915922" sldId="268"/>
        </pc:sldMkLst>
      </pc:sldChg>
      <pc:sldChg chg="modSp mod">
        <pc:chgData name="Morgan Oldham" userId="186f7a8c-ce64-4b8c-b87d-86927c6afef1" providerId="ADAL" clId="{1F5BEFA8-C836-4F21-8B4E-6DF88ABA7214}" dt="2024-02-21T22:11:57.930" v="510" actId="20577"/>
        <pc:sldMkLst>
          <pc:docMk/>
          <pc:sldMk cId="2987669442" sldId="308"/>
        </pc:sldMkLst>
        <pc:spChg chg="mod">
          <ac:chgData name="Morgan Oldham" userId="186f7a8c-ce64-4b8c-b87d-86927c6afef1" providerId="ADAL" clId="{1F5BEFA8-C836-4F21-8B4E-6DF88ABA7214}" dt="2024-02-21T22:11:57.930" v="510" actId="20577"/>
          <ac:spMkLst>
            <pc:docMk/>
            <pc:sldMk cId="2987669442" sldId="308"/>
            <ac:spMk id="4" creationId="{00000000-0000-0000-0000-000000000000}"/>
          </ac:spMkLst>
        </pc:spChg>
      </pc:sldChg>
      <pc:sldChg chg="modSp mod">
        <pc:chgData name="Morgan Oldham" userId="186f7a8c-ce64-4b8c-b87d-86927c6afef1" providerId="ADAL" clId="{1F5BEFA8-C836-4F21-8B4E-6DF88ABA7214}" dt="2024-02-21T19:14:52.595" v="285" actId="1076"/>
        <pc:sldMkLst>
          <pc:docMk/>
          <pc:sldMk cId="3505618840" sldId="323"/>
        </pc:sldMkLst>
        <pc:spChg chg="mod">
          <ac:chgData name="Morgan Oldham" userId="186f7a8c-ce64-4b8c-b87d-86927c6afef1" providerId="ADAL" clId="{1F5BEFA8-C836-4F21-8B4E-6DF88ABA7214}" dt="2024-02-21T19:14:43.588" v="284" actId="1582"/>
          <ac:spMkLst>
            <pc:docMk/>
            <pc:sldMk cId="3505618840" sldId="323"/>
            <ac:spMk id="14" creationId="{7F6CDC8A-6DB9-710B-9893-ED46A528612C}"/>
          </ac:spMkLst>
        </pc:spChg>
        <pc:grpChg chg="mod">
          <ac:chgData name="Morgan Oldham" userId="186f7a8c-ce64-4b8c-b87d-86927c6afef1" providerId="ADAL" clId="{1F5BEFA8-C836-4F21-8B4E-6DF88ABA7214}" dt="2024-02-21T19:14:52.595" v="285" actId="1076"/>
          <ac:grpSpMkLst>
            <pc:docMk/>
            <pc:sldMk cId="3505618840" sldId="323"/>
            <ac:grpSpMk id="13" creationId="{2A019E73-4FB7-ED68-3535-6BC341AD3FE4}"/>
          </ac:grpSpMkLst>
        </pc:grpChg>
        <pc:grpChg chg="mod">
          <ac:chgData name="Morgan Oldham" userId="186f7a8c-ce64-4b8c-b87d-86927c6afef1" providerId="ADAL" clId="{1F5BEFA8-C836-4F21-8B4E-6DF88ABA7214}" dt="2024-02-21T19:14:52.595" v="285" actId="1076"/>
          <ac:grpSpMkLst>
            <pc:docMk/>
            <pc:sldMk cId="3505618840" sldId="323"/>
            <ac:grpSpMk id="22" creationId="{5A0BC847-E4D1-6AE8-29AF-5B61668DDC45}"/>
          </ac:grpSpMkLst>
        </pc:grpChg>
        <pc:cxnChg chg="mod">
          <ac:chgData name="Morgan Oldham" userId="186f7a8c-ce64-4b8c-b87d-86927c6afef1" providerId="ADAL" clId="{1F5BEFA8-C836-4F21-8B4E-6DF88ABA7214}" dt="2024-02-21T19:14:43.588" v="284" actId="1582"/>
          <ac:cxnSpMkLst>
            <pc:docMk/>
            <pc:sldMk cId="3505618840" sldId="323"/>
            <ac:cxnSpMk id="15" creationId="{A1CBEEAF-F4FF-E2FE-9F2A-BC255C453A06}"/>
          </ac:cxnSpMkLst>
        </pc:cxnChg>
        <pc:cxnChg chg="mod">
          <ac:chgData name="Morgan Oldham" userId="186f7a8c-ce64-4b8c-b87d-86927c6afef1" providerId="ADAL" clId="{1F5BEFA8-C836-4F21-8B4E-6DF88ABA7214}" dt="2024-02-21T19:14:43.588" v="284" actId="1582"/>
          <ac:cxnSpMkLst>
            <pc:docMk/>
            <pc:sldMk cId="3505618840" sldId="323"/>
            <ac:cxnSpMk id="16" creationId="{124EB8FE-FEBC-285A-0C78-A0F759194D82}"/>
          </ac:cxnSpMkLst>
        </pc:cxnChg>
        <pc:cxnChg chg="mod">
          <ac:chgData name="Morgan Oldham" userId="186f7a8c-ce64-4b8c-b87d-86927c6afef1" providerId="ADAL" clId="{1F5BEFA8-C836-4F21-8B4E-6DF88ABA7214}" dt="2024-02-21T19:14:43.588" v="284" actId="1582"/>
          <ac:cxnSpMkLst>
            <pc:docMk/>
            <pc:sldMk cId="3505618840" sldId="323"/>
            <ac:cxnSpMk id="17" creationId="{F26EE8F5-7C82-D481-D9A3-B2FEA9AE5F12}"/>
          </ac:cxnSpMkLst>
        </pc:cxnChg>
        <pc:cxnChg chg="mod">
          <ac:chgData name="Morgan Oldham" userId="186f7a8c-ce64-4b8c-b87d-86927c6afef1" providerId="ADAL" clId="{1F5BEFA8-C836-4F21-8B4E-6DF88ABA7214}" dt="2024-02-21T19:14:43.588" v="284" actId="1582"/>
          <ac:cxnSpMkLst>
            <pc:docMk/>
            <pc:sldMk cId="3505618840" sldId="323"/>
            <ac:cxnSpMk id="18" creationId="{9AF07E03-1349-46C0-2329-00691C1C3617}"/>
          </ac:cxnSpMkLst>
        </pc:cxnChg>
        <pc:cxnChg chg="mod">
          <ac:chgData name="Morgan Oldham" userId="186f7a8c-ce64-4b8c-b87d-86927c6afef1" providerId="ADAL" clId="{1F5BEFA8-C836-4F21-8B4E-6DF88ABA7214}" dt="2024-02-21T19:14:43.588" v="284" actId="1582"/>
          <ac:cxnSpMkLst>
            <pc:docMk/>
            <pc:sldMk cId="3505618840" sldId="323"/>
            <ac:cxnSpMk id="19" creationId="{F42B62C0-C4F3-5797-DD63-FDAD95E63FBD}"/>
          </ac:cxnSpMkLst>
        </pc:cxnChg>
        <pc:cxnChg chg="mod">
          <ac:chgData name="Morgan Oldham" userId="186f7a8c-ce64-4b8c-b87d-86927c6afef1" providerId="ADAL" clId="{1F5BEFA8-C836-4F21-8B4E-6DF88ABA7214}" dt="2024-02-21T19:14:43.588" v="284" actId="1582"/>
          <ac:cxnSpMkLst>
            <pc:docMk/>
            <pc:sldMk cId="3505618840" sldId="323"/>
            <ac:cxnSpMk id="20" creationId="{C300AB06-FA02-14A5-9A94-DCE86DE21FFC}"/>
          </ac:cxnSpMkLst>
        </pc:cxnChg>
        <pc:cxnChg chg="mod">
          <ac:chgData name="Morgan Oldham" userId="186f7a8c-ce64-4b8c-b87d-86927c6afef1" providerId="ADAL" clId="{1F5BEFA8-C836-4F21-8B4E-6DF88ABA7214}" dt="2024-02-21T19:14:43.588" v="284" actId="1582"/>
          <ac:cxnSpMkLst>
            <pc:docMk/>
            <pc:sldMk cId="3505618840" sldId="323"/>
            <ac:cxnSpMk id="21" creationId="{5CF4CA19-894D-9D67-1F86-E44CA5DB0499}"/>
          </ac:cxnSpMkLst>
        </pc:cxnChg>
      </pc:sldChg>
      <pc:sldChg chg="modSp mod">
        <pc:chgData name="Morgan Oldham" userId="186f7a8c-ce64-4b8c-b87d-86927c6afef1" providerId="ADAL" clId="{1F5BEFA8-C836-4F21-8B4E-6DF88ABA7214}" dt="2024-02-22T15:07:49.545" v="535" actId="27636"/>
        <pc:sldMkLst>
          <pc:docMk/>
          <pc:sldMk cId="210171712" sldId="326"/>
        </pc:sldMkLst>
        <pc:spChg chg="mod">
          <ac:chgData name="Morgan Oldham" userId="186f7a8c-ce64-4b8c-b87d-86927c6afef1" providerId="ADAL" clId="{1F5BEFA8-C836-4F21-8B4E-6DF88ABA7214}" dt="2024-02-22T15:07:49.545" v="535" actId="27636"/>
          <ac:spMkLst>
            <pc:docMk/>
            <pc:sldMk cId="210171712" sldId="326"/>
            <ac:spMk id="5" creationId="{9B890E3B-BB3D-2324-07F8-7C01ECEE22F5}"/>
          </ac:spMkLst>
        </pc:spChg>
        <pc:grpChg chg="mod">
          <ac:chgData name="Morgan Oldham" userId="186f7a8c-ce64-4b8c-b87d-86927c6afef1" providerId="ADAL" clId="{1F5BEFA8-C836-4F21-8B4E-6DF88ABA7214}" dt="2024-02-21T22:13:12.101" v="514" actId="1076"/>
          <ac:grpSpMkLst>
            <pc:docMk/>
            <pc:sldMk cId="210171712" sldId="326"/>
            <ac:grpSpMk id="2" creationId="{E3D8CDD7-C8D4-5768-EF51-3E4B3A8F4BF6}"/>
          </ac:grpSpMkLst>
        </pc:grpChg>
      </pc:sldChg>
      <pc:sldChg chg="modSp mod">
        <pc:chgData name="Morgan Oldham" userId="186f7a8c-ce64-4b8c-b87d-86927c6afef1" providerId="ADAL" clId="{1F5BEFA8-C836-4F21-8B4E-6DF88ABA7214}" dt="2024-02-22T18:05:10.172" v="796" actId="1076"/>
        <pc:sldMkLst>
          <pc:docMk/>
          <pc:sldMk cId="4119849474" sldId="332"/>
        </pc:sldMkLst>
        <pc:spChg chg="mod">
          <ac:chgData name="Morgan Oldham" userId="186f7a8c-ce64-4b8c-b87d-86927c6afef1" providerId="ADAL" clId="{1F5BEFA8-C836-4F21-8B4E-6DF88ABA7214}" dt="2024-02-22T18:05:10.172" v="796" actId="1076"/>
          <ac:spMkLst>
            <pc:docMk/>
            <pc:sldMk cId="4119849474" sldId="332"/>
            <ac:spMk id="7" creationId="{50D8E24E-7A08-CFFC-EAC2-BBD25F676CA3}"/>
          </ac:spMkLst>
        </pc:spChg>
      </pc:sldChg>
      <pc:sldChg chg="del">
        <pc:chgData name="Morgan Oldham" userId="186f7a8c-ce64-4b8c-b87d-86927c6afef1" providerId="ADAL" clId="{1F5BEFA8-C836-4F21-8B4E-6DF88ABA7214}" dt="2024-02-21T20:04:00.506" v="293" actId="47"/>
        <pc:sldMkLst>
          <pc:docMk/>
          <pc:sldMk cId="3213297817" sldId="333"/>
        </pc:sldMkLst>
      </pc:sldChg>
      <pc:sldChg chg="modSp mod">
        <pc:chgData name="Morgan Oldham" userId="186f7a8c-ce64-4b8c-b87d-86927c6afef1" providerId="ADAL" clId="{1F5BEFA8-C836-4F21-8B4E-6DF88ABA7214}" dt="2024-02-22T18:05:32.891" v="797" actId="14100"/>
        <pc:sldMkLst>
          <pc:docMk/>
          <pc:sldMk cId="1263492162" sldId="334"/>
        </pc:sldMkLst>
        <pc:spChg chg="mod">
          <ac:chgData name="Morgan Oldham" userId="186f7a8c-ce64-4b8c-b87d-86927c6afef1" providerId="ADAL" clId="{1F5BEFA8-C836-4F21-8B4E-6DF88ABA7214}" dt="2024-02-21T19:16:19.853" v="292" actId="1076"/>
          <ac:spMkLst>
            <pc:docMk/>
            <pc:sldMk cId="1263492162" sldId="334"/>
            <ac:spMk id="4" creationId="{DA3052E0-80C0-6070-D2AA-1F1B66917467}"/>
          </ac:spMkLst>
        </pc:spChg>
        <pc:spChg chg="mod">
          <ac:chgData name="Morgan Oldham" userId="186f7a8c-ce64-4b8c-b87d-86927c6afef1" providerId="ADAL" clId="{1F5BEFA8-C836-4F21-8B4E-6DF88ABA7214}" dt="2024-02-21T19:16:16.573" v="291" actId="403"/>
          <ac:spMkLst>
            <pc:docMk/>
            <pc:sldMk cId="1263492162" sldId="334"/>
            <ac:spMk id="5" creationId="{24084117-CE6B-D1B9-FCBF-87DA699219E5}"/>
          </ac:spMkLst>
        </pc:spChg>
        <pc:spChg chg="mod">
          <ac:chgData name="Morgan Oldham" userId="186f7a8c-ce64-4b8c-b87d-86927c6afef1" providerId="ADAL" clId="{1F5BEFA8-C836-4F21-8B4E-6DF88ABA7214}" dt="2024-02-22T18:05:32.891" v="797" actId="14100"/>
          <ac:spMkLst>
            <pc:docMk/>
            <pc:sldMk cId="1263492162" sldId="334"/>
            <ac:spMk id="45" creationId="{56F084A5-8B02-C7F1-A12B-FE6D884EACA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3FFF62-FC98-4BCC-9D3D-959ADAC1A4B8}" type="datetimeFigureOut">
              <a:rPr lang="en-US" smtClean="0"/>
              <a:t>10/9/2024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ACD8C3-4B0B-4BBE-83A5-CCF61D6829A1}" type="slidenum">
              <a:rPr lang="en-US" smtClean="0"/>
              <a:t>‹#›</a:t>
            </a:fld>
            <a:endParaRPr lang="en-US"/>
          </a:p>
        </p:txBody>
      </p:sp>
    </p:spTree>
    <p:extLst>
      <p:ext uri="{BB962C8B-B14F-4D97-AF65-F5344CB8AC3E}">
        <p14:creationId xmlns:p14="http://schemas.microsoft.com/office/powerpoint/2010/main" val="2179621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5963" y="1162050"/>
            <a:ext cx="5578475" cy="3138488"/>
          </a:xfrm>
        </p:spPr>
      </p:sp>
      <p:sp>
        <p:nvSpPr>
          <p:cNvPr id="3" name="Notes Placeholder 2"/>
          <p:cNvSpPr>
            <a:spLocks noGrp="1"/>
          </p:cNvSpPr>
          <p:nvPr>
            <p:ph type="body" idx="1"/>
          </p:nvPr>
        </p:nvSpPr>
        <p:spPr/>
        <p:txBody>
          <a:bodyPr/>
          <a:lstStyle/>
          <a:p>
            <a:pPr defTabSz="1088502">
              <a:defRPr/>
            </a:pPr>
            <a:endParaRPr lang="th-TH"/>
          </a:p>
        </p:txBody>
      </p:sp>
      <p:sp>
        <p:nvSpPr>
          <p:cNvPr id="5" name="Date Placeholder 4">
            <a:extLst>
              <a:ext uri="{FF2B5EF4-FFF2-40B4-BE49-F238E27FC236}">
                <a16:creationId xmlns:a16="http://schemas.microsoft.com/office/drawing/2014/main" id="{6A5FDE6D-70FF-4E3D-9D10-98340A1BC99E}"/>
              </a:ext>
            </a:extLst>
          </p:cNvPr>
          <p:cNvSpPr>
            <a:spLocks noGrp="1"/>
          </p:cNvSpPr>
          <p:nvPr>
            <p:ph type="dt" idx="1"/>
          </p:nvPr>
        </p:nvSpPr>
        <p:spPr/>
        <p:txBody>
          <a:bodyPr/>
          <a:lstStyle/>
          <a:p>
            <a:r>
              <a:rPr lang="th-TH"/>
              <a:t>02/17/22</a:t>
            </a:r>
          </a:p>
        </p:txBody>
      </p:sp>
    </p:spTree>
    <p:extLst>
      <p:ext uri="{BB962C8B-B14F-4D97-AF65-F5344CB8AC3E}">
        <p14:creationId xmlns:p14="http://schemas.microsoft.com/office/powerpoint/2010/main" val="30761328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Teacher Facing Notes</a:t>
            </a:r>
          </a:p>
          <a:p>
            <a:pPr marL="228600" indent="-228600">
              <a:buAutoNum type="arabicPeriod"/>
            </a:pPr>
            <a:r>
              <a:rPr lang="en-US">
                <a:ea typeface="Calibri"/>
                <a:cs typeface="Calibri"/>
              </a:rPr>
              <a:t>Put students in small groups to answer the discussion questions. </a:t>
            </a:r>
          </a:p>
        </p:txBody>
      </p:sp>
      <p:sp>
        <p:nvSpPr>
          <p:cNvPr id="4" name="Slide Number Placeholder 3"/>
          <p:cNvSpPr>
            <a:spLocks noGrp="1"/>
          </p:cNvSpPr>
          <p:nvPr>
            <p:ph type="sldNum" sz="quarter" idx="5"/>
          </p:nvPr>
        </p:nvSpPr>
        <p:spPr/>
        <p:txBody>
          <a:bodyPr/>
          <a:lstStyle/>
          <a:p>
            <a:fld id="{F9ACD8C3-4B0B-4BBE-83A5-CCF61D6829A1}" type="slidenum">
              <a:rPr lang="en-US" smtClean="0"/>
              <a:t>11</a:t>
            </a:fld>
            <a:endParaRPr lang="en-US"/>
          </a:p>
        </p:txBody>
      </p:sp>
    </p:spTree>
    <p:extLst>
      <p:ext uri="{BB962C8B-B14F-4D97-AF65-F5344CB8AC3E}">
        <p14:creationId xmlns:p14="http://schemas.microsoft.com/office/powerpoint/2010/main" val="28045424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ea typeface="Calibri"/>
                <a:cs typeface="Calibri"/>
              </a:rPr>
              <a:t>Teacher Facing Notes</a:t>
            </a:r>
          </a:p>
          <a:p>
            <a:pPr marL="228600" indent="-228600">
              <a:buAutoNum type="arabicPeriod"/>
            </a:pPr>
            <a:r>
              <a:rPr lang="en-US"/>
              <a:t>Remind students that history is complicated, and rarely, if ever, do historians include every possible cause, effect, event, or perspective. </a:t>
            </a:r>
            <a:endParaRPr lang="en-US">
              <a:ea typeface="Calibri"/>
              <a:cs typeface="Calibri"/>
            </a:endParaRPr>
          </a:p>
          <a:p>
            <a:pPr marL="228600" indent="-228600">
              <a:buAutoNum type="arabicPeriod"/>
            </a:pPr>
            <a:r>
              <a:rPr lang="en-US"/>
              <a:t>Inform students that they must remove the three least important events from the timeline. </a:t>
            </a:r>
          </a:p>
          <a:p>
            <a:pPr marL="228600" indent="-228600">
              <a:buAutoNum type="arabicPeriod"/>
            </a:pPr>
            <a:r>
              <a:rPr lang="en-US"/>
              <a:t>Have students discuss why certain events are more or less important than others.</a:t>
            </a:r>
            <a:endParaRPr lang="en-US">
              <a:ea typeface="Calibri" panose="020F0502020204030204"/>
              <a:cs typeface="Calibri" panose="020F0502020204030204"/>
            </a:endParaRPr>
          </a:p>
        </p:txBody>
      </p:sp>
      <p:sp>
        <p:nvSpPr>
          <p:cNvPr id="4" name="Slide Number Placeholder 3"/>
          <p:cNvSpPr>
            <a:spLocks noGrp="1"/>
          </p:cNvSpPr>
          <p:nvPr>
            <p:ph type="sldNum" sz="quarter" idx="5"/>
          </p:nvPr>
        </p:nvSpPr>
        <p:spPr/>
        <p:txBody>
          <a:bodyPr/>
          <a:lstStyle/>
          <a:p>
            <a:fld id="{F9ACD8C3-4B0B-4BBE-83A5-CCF61D6829A1}" type="slidenum">
              <a:rPr lang="en-US" smtClean="0"/>
              <a:t>12</a:t>
            </a:fld>
            <a:endParaRPr lang="en-US"/>
          </a:p>
        </p:txBody>
      </p:sp>
    </p:spTree>
    <p:extLst>
      <p:ext uri="{BB962C8B-B14F-4D97-AF65-F5344CB8AC3E}">
        <p14:creationId xmlns:p14="http://schemas.microsoft.com/office/powerpoint/2010/main" val="28530252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Teacher Facing Notes</a:t>
            </a:r>
          </a:p>
          <a:p>
            <a:pPr marL="228600" indent="-228600">
              <a:buAutoNum type="arabicPeriod"/>
            </a:pPr>
            <a:r>
              <a:rPr lang="en-US"/>
              <a:t>Once students have removed the three events, continue the class discussion using the discussion questions.</a:t>
            </a:r>
            <a:endParaRPr lang="en-US">
              <a:ea typeface="Calibri" panose="020F0502020204030204"/>
              <a:cs typeface="Calibri" panose="020F0502020204030204"/>
            </a:endParaRPr>
          </a:p>
        </p:txBody>
      </p:sp>
      <p:sp>
        <p:nvSpPr>
          <p:cNvPr id="4" name="Slide Number Placeholder 3"/>
          <p:cNvSpPr>
            <a:spLocks noGrp="1"/>
          </p:cNvSpPr>
          <p:nvPr>
            <p:ph type="sldNum" sz="quarter" idx="5"/>
          </p:nvPr>
        </p:nvSpPr>
        <p:spPr/>
        <p:txBody>
          <a:bodyPr/>
          <a:lstStyle/>
          <a:p>
            <a:fld id="{F9ACD8C3-4B0B-4BBE-83A5-CCF61D6829A1}" type="slidenum">
              <a:rPr lang="en-US" smtClean="0"/>
              <a:t>13</a:t>
            </a:fld>
            <a:endParaRPr lang="en-US"/>
          </a:p>
        </p:txBody>
      </p:sp>
    </p:spTree>
    <p:extLst>
      <p:ext uri="{BB962C8B-B14F-4D97-AF65-F5344CB8AC3E}">
        <p14:creationId xmlns:p14="http://schemas.microsoft.com/office/powerpoint/2010/main" val="21830077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253AB1-E696-F95C-1151-24AA12B632F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2356013-9192-EA20-1444-09766DBCC26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FE77053-D262-D3AD-4C0A-0F6365FD9C21}"/>
              </a:ext>
            </a:extLst>
          </p:cNvPr>
          <p:cNvSpPr>
            <a:spLocks noGrp="1"/>
          </p:cNvSpPr>
          <p:nvPr>
            <p:ph type="body" idx="1"/>
          </p:nvPr>
        </p:nvSpPr>
        <p:spPr/>
        <p:txBody>
          <a:bodyPr/>
          <a:lstStyle/>
          <a:p>
            <a:endParaRPr lang="en-US">
              <a:cs typeface="Calibri"/>
            </a:endParaRPr>
          </a:p>
        </p:txBody>
      </p:sp>
      <p:sp>
        <p:nvSpPr>
          <p:cNvPr id="4" name="Slide Number Placeholder 3">
            <a:extLst>
              <a:ext uri="{FF2B5EF4-FFF2-40B4-BE49-F238E27FC236}">
                <a16:creationId xmlns:a16="http://schemas.microsoft.com/office/drawing/2014/main" id="{649C1DB2-7847-0D24-6CE3-55089CCE4F5A}"/>
              </a:ext>
            </a:extLst>
          </p:cNvPr>
          <p:cNvSpPr>
            <a:spLocks noGrp="1"/>
          </p:cNvSpPr>
          <p:nvPr>
            <p:ph type="sldNum" sz="quarter" idx="5"/>
          </p:nvPr>
        </p:nvSpPr>
        <p:spPr/>
        <p:txBody>
          <a:bodyPr/>
          <a:lstStyle/>
          <a:p>
            <a:fld id="{C960C1A5-0F25-452C-8CCC-E8937675D175}" type="slidenum">
              <a:rPr lang="en-US" smtClean="0"/>
              <a:t>14</a:t>
            </a:fld>
            <a:endParaRPr lang="en-US"/>
          </a:p>
        </p:txBody>
      </p:sp>
    </p:spTree>
    <p:extLst>
      <p:ext uri="{BB962C8B-B14F-4D97-AF65-F5344CB8AC3E}">
        <p14:creationId xmlns:p14="http://schemas.microsoft.com/office/powerpoint/2010/main" val="16253285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04D360-EAD8-2856-78ED-D013BD92A0F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43D2742-D169-BF02-F2CD-CA2C595EEA3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5CE1676-8A5E-BAE7-99FF-FB4187AFBCF1}"/>
              </a:ext>
            </a:extLst>
          </p:cNvPr>
          <p:cNvSpPr>
            <a:spLocks noGrp="1"/>
          </p:cNvSpPr>
          <p:nvPr>
            <p:ph type="body" idx="1"/>
          </p:nvPr>
        </p:nvSpPr>
        <p:spPr/>
        <p:txBody>
          <a:bodyPr/>
          <a:lstStyle/>
          <a:p>
            <a:endParaRPr lang="en-US">
              <a:cs typeface="Calibri"/>
            </a:endParaRPr>
          </a:p>
        </p:txBody>
      </p:sp>
      <p:sp>
        <p:nvSpPr>
          <p:cNvPr id="4" name="Slide Number Placeholder 3">
            <a:extLst>
              <a:ext uri="{FF2B5EF4-FFF2-40B4-BE49-F238E27FC236}">
                <a16:creationId xmlns:a16="http://schemas.microsoft.com/office/drawing/2014/main" id="{F03974D8-B620-17E5-B435-4C3E7635994A}"/>
              </a:ext>
            </a:extLst>
          </p:cNvPr>
          <p:cNvSpPr>
            <a:spLocks noGrp="1"/>
          </p:cNvSpPr>
          <p:nvPr>
            <p:ph type="sldNum" sz="quarter" idx="5"/>
          </p:nvPr>
        </p:nvSpPr>
        <p:spPr/>
        <p:txBody>
          <a:bodyPr/>
          <a:lstStyle/>
          <a:p>
            <a:fld id="{C960C1A5-0F25-452C-8CCC-E8937675D175}" type="slidenum">
              <a:rPr lang="en-US" smtClean="0"/>
              <a:t>2</a:t>
            </a:fld>
            <a:endParaRPr lang="en-US"/>
          </a:p>
        </p:txBody>
      </p:sp>
    </p:spTree>
    <p:extLst>
      <p:ext uri="{BB962C8B-B14F-4D97-AF65-F5344CB8AC3E}">
        <p14:creationId xmlns:p14="http://schemas.microsoft.com/office/powerpoint/2010/main" val="38716773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5963" y="1162050"/>
            <a:ext cx="5578475" cy="3138488"/>
          </a:xfrm>
        </p:spPr>
      </p:sp>
      <p:sp>
        <p:nvSpPr>
          <p:cNvPr id="3" name="Notes Placeholder 2"/>
          <p:cNvSpPr>
            <a:spLocks noGrp="1"/>
          </p:cNvSpPr>
          <p:nvPr>
            <p:ph type="body" idx="1"/>
          </p:nvPr>
        </p:nvSpPr>
        <p:spPr/>
        <p:txBody>
          <a:bodyPr/>
          <a:lstStyle/>
          <a:p>
            <a:pPr defTabSz="1088502">
              <a:defRPr/>
            </a:pPr>
            <a:r>
              <a:rPr lang="en-US">
                <a:cs typeface="Calibri"/>
              </a:rPr>
              <a:t>Through a collaborative protocol, each student has an opportunity to have their ideas, understandings, and perspective enhanced by hearing from others. Using this lesson, students can explore the holistic historical narrative of the period leading up to the Texas Revolution and question why certain events are considered important and why others are lesser known.</a:t>
            </a:r>
          </a:p>
        </p:txBody>
      </p:sp>
      <p:sp>
        <p:nvSpPr>
          <p:cNvPr id="5" name="Date Placeholder 4">
            <a:extLst>
              <a:ext uri="{FF2B5EF4-FFF2-40B4-BE49-F238E27FC236}">
                <a16:creationId xmlns:a16="http://schemas.microsoft.com/office/drawing/2014/main" id="{5DA8D2D4-3AAE-4EBB-A76A-4ACC361AE8E9}"/>
              </a:ext>
            </a:extLst>
          </p:cNvPr>
          <p:cNvSpPr>
            <a:spLocks noGrp="1"/>
          </p:cNvSpPr>
          <p:nvPr>
            <p:ph type="dt" idx="1"/>
          </p:nvPr>
        </p:nvSpPr>
        <p:spPr/>
        <p:txBody>
          <a:bodyPr/>
          <a:lstStyle/>
          <a:p>
            <a:r>
              <a:rPr lang="th-TH"/>
              <a:t>02/17/22</a:t>
            </a:r>
          </a:p>
        </p:txBody>
      </p:sp>
    </p:spTree>
    <p:extLst>
      <p:ext uri="{BB962C8B-B14F-4D97-AF65-F5344CB8AC3E}">
        <p14:creationId xmlns:p14="http://schemas.microsoft.com/office/powerpoint/2010/main" val="40723924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Teacher Facing Notes</a:t>
            </a:r>
          </a:p>
          <a:p>
            <a:pPr marL="228600" indent="-228600">
              <a:buAutoNum type="arabicPeriod"/>
            </a:pPr>
            <a:r>
              <a:rPr lang="en-US">
                <a:cs typeface="Calibri"/>
              </a:rPr>
              <a:t>To transition, </a:t>
            </a:r>
            <a:r>
              <a:rPr lang="en-US"/>
              <a:t>lead a group discussion about causality. History doesn’t happen in isolation. Historical events have a cause and effect. Use examples and ask students to identify potential causes to major events in history they may already be aware of. Examples might include: The American Revolution, the Mexican War for Independence, the American Civil War, the civil right movement, etc.  </a:t>
            </a:r>
          </a:p>
        </p:txBody>
      </p:sp>
      <p:sp>
        <p:nvSpPr>
          <p:cNvPr id="4" name="Slide Number Placeholder 3"/>
          <p:cNvSpPr>
            <a:spLocks noGrp="1"/>
          </p:cNvSpPr>
          <p:nvPr>
            <p:ph type="sldNum" sz="quarter" idx="5"/>
          </p:nvPr>
        </p:nvSpPr>
        <p:spPr/>
        <p:txBody>
          <a:bodyPr/>
          <a:lstStyle/>
          <a:p>
            <a:fld id="{F9ACD8C3-4B0B-4BBE-83A5-CCF61D6829A1}" type="slidenum">
              <a:rPr lang="en-US" smtClean="0"/>
              <a:t>4</a:t>
            </a:fld>
            <a:endParaRPr lang="en-US"/>
          </a:p>
        </p:txBody>
      </p:sp>
    </p:spTree>
    <p:extLst>
      <p:ext uri="{BB962C8B-B14F-4D97-AF65-F5344CB8AC3E}">
        <p14:creationId xmlns:p14="http://schemas.microsoft.com/office/powerpoint/2010/main" val="24345534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Teacher Facing Notes</a:t>
            </a:r>
          </a:p>
          <a:p>
            <a:pPr marL="228600" indent="-228600">
              <a:buAutoNum type="arabicPeriod"/>
            </a:pPr>
            <a:r>
              <a:rPr lang="en-US">
                <a:ea typeface="Calibri" panose="020F0502020204030204"/>
                <a:cs typeface="Calibri"/>
              </a:rPr>
              <a:t>Post the cause and have students discuss the possible effects.</a:t>
            </a:r>
          </a:p>
          <a:p>
            <a:pPr marL="228600" indent="-228600">
              <a:buAutoNum type="arabicPeriod"/>
            </a:pPr>
            <a:r>
              <a:rPr lang="en-US">
                <a:ea typeface="Calibri" panose="020F0502020204030204"/>
                <a:cs typeface="Calibri"/>
              </a:rPr>
              <a:t>After discussion, post the Effect.</a:t>
            </a:r>
          </a:p>
        </p:txBody>
      </p:sp>
      <p:sp>
        <p:nvSpPr>
          <p:cNvPr id="4" name="Slide Number Placeholder 3"/>
          <p:cNvSpPr>
            <a:spLocks noGrp="1"/>
          </p:cNvSpPr>
          <p:nvPr>
            <p:ph type="sldNum" sz="quarter" idx="5"/>
          </p:nvPr>
        </p:nvSpPr>
        <p:spPr/>
        <p:txBody>
          <a:bodyPr/>
          <a:lstStyle/>
          <a:p>
            <a:fld id="{F9ACD8C3-4B0B-4BBE-83A5-CCF61D6829A1}" type="slidenum">
              <a:rPr lang="en-US" smtClean="0"/>
              <a:t>6</a:t>
            </a:fld>
            <a:endParaRPr lang="en-US"/>
          </a:p>
        </p:txBody>
      </p:sp>
    </p:spTree>
    <p:extLst>
      <p:ext uri="{BB962C8B-B14F-4D97-AF65-F5344CB8AC3E}">
        <p14:creationId xmlns:p14="http://schemas.microsoft.com/office/powerpoint/2010/main" val="10204547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Teacher Facing Notes</a:t>
            </a:r>
          </a:p>
          <a:p>
            <a:pPr marL="228600" indent="-228600">
              <a:buAutoNum type="arabicPeriod"/>
            </a:pPr>
            <a:r>
              <a:rPr lang="en-US"/>
              <a:t>Post the cause and have students discuss the possible effects.</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a:ea typeface="Calibri"/>
                <a:cs typeface="Calibri"/>
              </a:rPr>
              <a:t>After discussion, post the Effect.</a:t>
            </a:r>
          </a:p>
          <a:p>
            <a:pPr marL="0" indent="0">
              <a:buNone/>
            </a:pPr>
            <a:endParaRPr lang="en-US">
              <a:ea typeface="Calibri"/>
              <a:cs typeface="Calibri"/>
            </a:endParaRPr>
          </a:p>
          <a:p>
            <a:endParaRPr lang="en-US">
              <a:ea typeface="Calibri"/>
              <a:cs typeface="Calibri"/>
            </a:endParaRPr>
          </a:p>
        </p:txBody>
      </p:sp>
      <p:sp>
        <p:nvSpPr>
          <p:cNvPr id="4" name="Slide Number Placeholder 3"/>
          <p:cNvSpPr>
            <a:spLocks noGrp="1"/>
          </p:cNvSpPr>
          <p:nvPr>
            <p:ph type="sldNum" sz="quarter" idx="5"/>
          </p:nvPr>
        </p:nvSpPr>
        <p:spPr/>
        <p:txBody>
          <a:bodyPr/>
          <a:lstStyle/>
          <a:p>
            <a:fld id="{F9ACD8C3-4B0B-4BBE-83A5-CCF61D6829A1}" type="slidenum">
              <a:rPr lang="en-US" smtClean="0"/>
              <a:t>7</a:t>
            </a:fld>
            <a:endParaRPr lang="en-US"/>
          </a:p>
        </p:txBody>
      </p:sp>
    </p:spTree>
    <p:extLst>
      <p:ext uri="{BB962C8B-B14F-4D97-AF65-F5344CB8AC3E}">
        <p14:creationId xmlns:p14="http://schemas.microsoft.com/office/powerpoint/2010/main" val="26038708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Teacher Facing Notes</a:t>
            </a:r>
          </a:p>
          <a:p>
            <a:pPr marL="228600" indent="-228600">
              <a:buAutoNum type="arabicPeriod"/>
            </a:pPr>
            <a:r>
              <a:rPr lang="en-US"/>
              <a:t>Post the cause and have students discuss the possible effects.</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a:ea typeface="Calibri"/>
                <a:cs typeface="Calibri"/>
              </a:rPr>
              <a:t>After discussion, post the Effect.</a:t>
            </a:r>
          </a:p>
          <a:p>
            <a:endParaRPr lang="en-US">
              <a:ea typeface="Calibri"/>
              <a:cs typeface="Calibri"/>
            </a:endParaRPr>
          </a:p>
        </p:txBody>
      </p:sp>
      <p:sp>
        <p:nvSpPr>
          <p:cNvPr id="4" name="Slide Number Placeholder 3"/>
          <p:cNvSpPr>
            <a:spLocks noGrp="1"/>
          </p:cNvSpPr>
          <p:nvPr>
            <p:ph type="sldNum" sz="quarter" idx="5"/>
          </p:nvPr>
        </p:nvSpPr>
        <p:spPr/>
        <p:txBody>
          <a:bodyPr/>
          <a:lstStyle/>
          <a:p>
            <a:fld id="{F9ACD8C3-4B0B-4BBE-83A5-CCF61D6829A1}" type="slidenum">
              <a:rPr lang="en-US" smtClean="0"/>
              <a:t>8</a:t>
            </a:fld>
            <a:endParaRPr lang="en-US"/>
          </a:p>
        </p:txBody>
      </p:sp>
    </p:spTree>
    <p:extLst>
      <p:ext uri="{BB962C8B-B14F-4D97-AF65-F5344CB8AC3E}">
        <p14:creationId xmlns:p14="http://schemas.microsoft.com/office/powerpoint/2010/main" val="23564847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Teacher Facing Notes</a:t>
            </a:r>
          </a:p>
          <a:p>
            <a:pPr marL="228600" indent="-228600">
              <a:buAutoNum type="arabicPeriod"/>
            </a:pPr>
            <a:r>
              <a:rPr lang="en-US"/>
              <a:t>Post the cause and have students discuss the possible effects.</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a:ea typeface="Calibri"/>
                <a:cs typeface="Calibri"/>
              </a:rPr>
              <a:t>After discussion, post the Effect.</a:t>
            </a:r>
          </a:p>
          <a:p>
            <a:endParaRPr lang="en-US">
              <a:ea typeface="Calibri"/>
              <a:cs typeface="Calibri"/>
            </a:endParaRPr>
          </a:p>
        </p:txBody>
      </p:sp>
      <p:sp>
        <p:nvSpPr>
          <p:cNvPr id="4" name="Slide Number Placeholder 3"/>
          <p:cNvSpPr>
            <a:spLocks noGrp="1"/>
          </p:cNvSpPr>
          <p:nvPr>
            <p:ph type="sldNum" sz="quarter" idx="5"/>
          </p:nvPr>
        </p:nvSpPr>
        <p:spPr/>
        <p:txBody>
          <a:bodyPr/>
          <a:lstStyle/>
          <a:p>
            <a:fld id="{F9ACD8C3-4B0B-4BBE-83A5-CCF61D6829A1}" type="slidenum">
              <a:rPr lang="en-US" smtClean="0"/>
              <a:t>9</a:t>
            </a:fld>
            <a:endParaRPr lang="en-US"/>
          </a:p>
        </p:txBody>
      </p:sp>
    </p:spTree>
    <p:extLst>
      <p:ext uri="{BB962C8B-B14F-4D97-AF65-F5344CB8AC3E}">
        <p14:creationId xmlns:p14="http://schemas.microsoft.com/office/powerpoint/2010/main" val="35658294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Teacher Facing Notes</a:t>
            </a:r>
          </a:p>
          <a:p>
            <a:pPr marL="228600" indent="-228600">
              <a:buAutoNum type="arabicPeriod"/>
            </a:pPr>
            <a:r>
              <a:rPr lang="en-US"/>
              <a:t>Assign an event card to each student or group of students.</a:t>
            </a:r>
            <a:endParaRPr lang="en-US">
              <a:ea typeface="Calibri" panose="020F0502020204030204"/>
              <a:cs typeface="Calibri" panose="020F0502020204030204"/>
            </a:endParaRPr>
          </a:p>
          <a:p>
            <a:pPr marL="228600" indent="-228600">
              <a:buAutoNum type="arabicPeriod"/>
            </a:pPr>
            <a:r>
              <a:rPr lang="en-US"/>
              <a:t>Students take 5-10 minutes to walk around the room, talk with other students about their events, and form a line that places the events in chronological order. Alternatively, students can post their event cards on a wall in chronological order. </a:t>
            </a:r>
            <a:endParaRPr lang="en-US">
              <a:ea typeface="Calibri"/>
              <a:cs typeface="Calibri"/>
            </a:endParaRPr>
          </a:p>
          <a:p>
            <a:pPr marL="228600" indent="-228600">
              <a:buAutoNum type="arabicPeriod"/>
            </a:pPr>
            <a:r>
              <a:rPr lang="en-US"/>
              <a:t>Once the line is formed, students read their event cards in order from beginning to end. </a:t>
            </a:r>
          </a:p>
          <a:p>
            <a:pPr marL="228600" indent="-228600">
              <a:buAutoNum type="arabicPeriod"/>
            </a:pPr>
            <a:endParaRPr lang="en-US">
              <a:ea typeface="Calibri"/>
              <a:cs typeface="Calibri"/>
            </a:endParaRPr>
          </a:p>
        </p:txBody>
      </p:sp>
      <p:sp>
        <p:nvSpPr>
          <p:cNvPr id="4" name="Slide Number Placeholder 3"/>
          <p:cNvSpPr>
            <a:spLocks noGrp="1"/>
          </p:cNvSpPr>
          <p:nvPr>
            <p:ph type="sldNum" sz="quarter" idx="5"/>
          </p:nvPr>
        </p:nvSpPr>
        <p:spPr/>
        <p:txBody>
          <a:bodyPr/>
          <a:lstStyle/>
          <a:p>
            <a:fld id="{F9ACD8C3-4B0B-4BBE-83A5-CCF61D6829A1}" type="slidenum">
              <a:rPr lang="en-US" smtClean="0"/>
              <a:t>10</a:t>
            </a:fld>
            <a:endParaRPr lang="en-US"/>
          </a:p>
        </p:txBody>
      </p:sp>
    </p:spTree>
    <p:extLst>
      <p:ext uri="{BB962C8B-B14F-4D97-AF65-F5344CB8AC3E}">
        <p14:creationId xmlns:p14="http://schemas.microsoft.com/office/powerpoint/2010/main" val="4220254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BCC6C-1671-CBB0-CFA2-1E988C6E29A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BFF4C90-84C9-377D-ED69-9624D0BA2A8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FA26A58-73CA-B047-B4BF-D4493E63C85A}"/>
              </a:ext>
            </a:extLst>
          </p:cNvPr>
          <p:cNvSpPr>
            <a:spLocks noGrp="1"/>
          </p:cNvSpPr>
          <p:nvPr>
            <p:ph type="dt" sz="half" idx="10"/>
          </p:nvPr>
        </p:nvSpPr>
        <p:spPr/>
        <p:txBody>
          <a:bodyPr/>
          <a:lstStyle/>
          <a:p>
            <a:fld id="{83BBED70-142D-413D-BE82-A548CE83E6C9}" type="datetimeFigureOut">
              <a:rPr lang="en-US" smtClean="0"/>
              <a:t>10/9/2024</a:t>
            </a:fld>
            <a:endParaRPr lang="en-US"/>
          </a:p>
        </p:txBody>
      </p:sp>
      <p:sp>
        <p:nvSpPr>
          <p:cNvPr id="5" name="Footer Placeholder 4">
            <a:extLst>
              <a:ext uri="{FF2B5EF4-FFF2-40B4-BE49-F238E27FC236}">
                <a16:creationId xmlns:a16="http://schemas.microsoft.com/office/drawing/2014/main" id="{ADA7EBEF-2E3C-AA2B-F215-7559FE9271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19A2C6-1F52-6061-3FDD-0B37EE2C38D2}"/>
              </a:ext>
            </a:extLst>
          </p:cNvPr>
          <p:cNvSpPr>
            <a:spLocks noGrp="1"/>
          </p:cNvSpPr>
          <p:nvPr>
            <p:ph type="sldNum" sz="quarter" idx="12"/>
          </p:nvPr>
        </p:nvSpPr>
        <p:spPr/>
        <p:txBody>
          <a:bodyPr/>
          <a:lstStyle/>
          <a:p>
            <a:fld id="{D6A70665-CB20-4683-B956-D65BDF5D79EE}" type="slidenum">
              <a:rPr lang="en-US" smtClean="0"/>
              <a:t>‹#›</a:t>
            </a:fld>
            <a:endParaRPr lang="en-US"/>
          </a:p>
        </p:txBody>
      </p:sp>
    </p:spTree>
    <p:extLst>
      <p:ext uri="{BB962C8B-B14F-4D97-AF65-F5344CB8AC3E}">
        <p14:creationId xmlns:p14="http://schemas.microsoft.com/office/powerpoint/2010/main" val="1125427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07612-6630-C710-3E65-8136A991A1B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1E0E107-BAB2-788E-3C74-1F66FBBEC1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A548D5-017A-A859-1A15-F6FE1BF59DAC}"/>
              </a:ext>
            </a:extLst>
          </p:cNvPr>
          <p:cNvSpPr>
            <a:spLocks noGrp="1"/>
          </p:cNvSpPr>
          <p:nvPr>
            <p:ph type="dt" sz="half" idx="10"/>
          </p:nvPr>
        </p:nvSpPr>
        <p:spPr/>
        <p:txBody>
          <a:bodyPr/>
          <a:lstStyle/>
          <a:p>
            <a:fld id="{83BBED70-142D-413D-BE82-A548CE83E6C9}" type="datetimeFigureOut">
              <a:rPr lang="en-US" smtClean="0"/>
              <a:t>10/9/2024</a:t>
            </a:fld>
            <a:endParaRPr lang="en-US"/>
          </a:p>
        </p:txBody>
      </p:sp>
      <p:sp>
        <p:nvSpPr>
          <p:cNvPr id="5" name="Footer Placeholder 4">
            <a:extLst>
              <a:ext uri="{FF2B5EF4-FFF2-40B4-BE49-F238E27FC236}">
                <a16:creationId xmlns:a16="http://schemas.microsoft.com/office/drawing/2014/main" id="{CE4DADF2-B5C5-838E-511B-157A8A5BC5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5D613C-3112-ABBC-257E-DA2BC23E516C}"/>
              </a:ext>
            </a:extLst>
          </p:cNvPr>
          <p:cNvSpPr>
            <a:spLocks noGrp="1"/>
          </p:cNvSpPr>
          <p:nvPr>
            <p:ph type="sldNum" sz="quarter" idx="12"/>
          </p:nvPr>
        </p:nvSpPr>
        <p:spPr/>
        <p:txBody>
          <a:bodyPr/>
          <a:lstStyle/>
          <a:p>
            <a:fld id="{D6A70665-CB20-4683-B956-D65BDF5D79EE}" type="slidenum">
              <a:rPr lang="en-US" smtClean="0"/>
              <a:t>‹#›</a:t>
            </a:fld>
            <a:endParaRPr lang="en-US"/>
          </a:p>
        </p:txBody>
      </p:sp>
    </p:spTree>
    <p:extLst>
      <p:ext uri="{BB962C8B-B14F-4D97-AF65-F5344CB8AC3E}">
        <p14:creationId xmlns:p14="http://schemas.microsoft.com/office/powerpoint/2010/main" val="924118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948047-C070-C0D0-8C29-3D64ABF72DB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5274C4D-97EC-71BD-F370-929CACEEBC6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C18C8B-CA0B-0ACD-77E8-7DD41B0AD082}"/>
              </a:ext>
            </a:extLst>
          </p:cNvPr>
          <p:cNvSpPr>
            <a:spLocks noGrp="1"/>
          </p:cNvSpPr>
          <p:nvPr>
            <p:ph type="dt" sz="half" idx="10"/>
          </p:nvPr>
        </p:nvSpPr>
        <p:spPr/>
        <p:txBody>
          <a:bodyPr/>
          <a:lstStyle/>
          <a:p>
            <a:fld id="{83BBED70-142D-413D-BE82-A548CE83E6C9}" type="datetimeFigureOut">
              <a:rPr lang="en-US" smtClean="0"/>
              <a:t>10/9/2024</a:t>
            </a:fld>
            <a:endParaRPr lang="en-US"/>
          </a:p>
        </p:txBody>
      </p:sp>
      <p:sp>
        <p:nvSpPr>
          <p:cNvPr id="5" name="Footer Placeholder 4">
            <a:extLst>
              <a:ext uri="{FF2B5EF4-FFF2-40B4-BE49-F238E27FC236}">
                <a16:creationId xmlns:a16="http://schemas.microsoft.com/office/drawing/2014/main" id="{8FD91254-6D93-A19B-5235-8C56B5825A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B11584-E635-CB66-EA53-FF55145F7F9B}"/>
              </a:ext>
            </a:extLst>
          </p:cNvPr>
          <p:cNvSpPr>
            <a:spLocks noGrp="1"/>
          </p:cNvSpPr>
          <p:nvPr>
            <p:ph type="sldNum" sz="quarter" idx="12"/>
          </p:nvPr>
        </p:nvSpPr>
        <p:spPr/>
        <p:txBody>
          <a:bodyPr/>
          <a:lstStyle/>
          <a:p>
            <a:fld id="{D6A70665-CB20-4683-B956-D65BDF5D79EE}" type="slidenum">
              <a:rPr lang="en-US" smtClean="0"/>
              <a:t>‹#›</a:t>
            </a:fld>
            <a:endParaRPr lang="en-US"/>
          </a:p>
        </p:txBody>
      </p:sp>
    </p:spTree>
    <p:extLst>
      <p:ext uri="{BB962C8B-B14F-4D97-AF65-F5344CB8AC3E}">
        <p14:creationId xmlns:p14="http://schemas.microsoft.com/office/powerpoint/2010/main" val="8738314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10" name="Picture Placeholder 8"/>
          <p:cNvSpPr>
            <a:spLocks noGrp="1"/>
          </p:cNvSpPr>
          <p:nvPr>
            <p:ph type="pic" sz="quarter" idx="10" hasCustomPrompt="1"/>
          </p:nvPr>
        </p:nvSpPr>
        <p:spPr>
          <a:xfrm>
            <a:off x="925689" y="0"/>
            <a:ext cx="11266311" cy="6858000"/>
          </a:xfrm>
        </p:spPr>
        <p:txBody>
          <a:bodyPr>
            <a:normAutofit/>
          </a:bodyPr>
          <a:lstStyle>
            <a:lvl1pPr marL="0" indent="0">
              <a:buNone/>
              <a:defRPr sz="1600" i="1" baseline="0">
                <a:solidFill>
                  <a:schemeClr val="accent3"/>
                </a:solidFill>
                <a:latin typeface="+mn-lt"/>
              </a:defRPr>
            </a:lvl1pPr>
          </a:lstStyle>
          <a:p>
            <a:r>
              <a:rPr lang="en-US"/>
              <a:t>Add image here</a:t>
            </a:r>
            <a:endParaRPr lang="th-TH"/>
          </a:p>
        </p:txBody>
      </p:sp>
      <p:sp>
        <p:nvSpPr>
          <p:cNvPr id="3" name="Subtitle 2"/>
          <p:cNvSpPr>
            <a:spLocks noGrp="1"/>
          </p:cNvSpPr>
          <p:nvPr>
            <p:ph type="subTitle" idx="1" hasCustomPrompt="1"/>
          </p:nvPr>
        </p:nvSpPr>
        <p:spPr>
          <a:xfrm>
            <a:off x="6481623" y="2650436"/>
            <a:ext cx="5818535" cy="490331"/>
          </a:xfrm>
        </p:spPr>
        <p:txBody>
          <a:bodyPr>
            <a:normAutofit/>
          </a:bodyPr>
          <a:lstStyle>
            <a:lvl1pPr marL="0" indent="0" algn="l">
              <a:buNone/>
              <a:defRPr sz="2400" i="0" baseline="0">
                <a:solidFill>
                  <a:schemeClr val="tx1">
                    <a:lumMod val="75000"/>
                    <a:lumOff val="25000"/>
                  </a:schemeClr>
                </a:solidFill>
                <a:latin typeface="Georgia" panose="020405020504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Subtitle here</a:t>
            </a:r>
          </a:p>
        </p:txBody>
      </p:sp>
      <p:sp>
        <p:nvSpPr>
          <p:cNvPr id="17" name="Text Placeholder 16"/>
          <p:cNvSpPr>
            <a:spLocks noGrp="1"/>
          </p:cNvSpPr>
          <p:nvPr>
            <p:ph type="body" sz="quarter" idx="11" hasCustomPrompt="1"/>
          </p:nvPr>
        </p:nvSpPr>
        <p:spPr>
          <a:xfrm>
            <a:off x="6481623" y="3718338"/>
            <a:ext cx="4743515" cy="330994"/>
          </a:xfrm>
        </p:spPr>
        <p:txBody>
          <a:bodyPr>
            <a:normAutofit/>
          </a:bodyPr>
          <a:lstStyle>
            <a:lvl1pPr marL="0" indent="0">
              <a:buNone/>
              <a:defRPr sz="2000" b="0">
                <a:solidFill>
                  <a:schemeClr val="tx1">
                    <a:lumMod val="75000"/>
                    <a:lumOff val="25000"/>
                  </a:schemeClr>
                </a:solidFill>
                <a:latin typeface="+mn-lt"/>
              </a:defRPr>
            </a:lvl1pPr>
          </a:lstStyle>
          <a:p>
            <a:pPr lvl="0"/>
            <a:r>
              <a:rPr lang="en-US"/>
              <a:t>Author</a:t>
            </a:r>
            <a:endParaRPr lang="th-TH"/>
          </a:p>
        </p:txBody>
      </p:sp>
      <p:sp>
        <p:nvSpPr>
          <p:cNvPr id="18" name="Text Placeholder 16"/>
          <p:cNvSpPr>
            <a:spLocks noGrp="1"/>
          </p:cNvSpPr>
          <p:nvPr>
            <p:ph type="body" sz="quarter" idx="12" hasCustomPrompt="1"/>
          </p:nvPr>
        </p:nvSpPr>
        <p:spPr>
          <a:xfrm>
            <a:off x="6481623" y="4049333"/>
            <a:ext cx="4743515" cy="265353"/>
          </a:xfrm>
        </p:spPr>
        <p:txBody>
          <a:bodyPr>
            <a:normAutofit/>
          </a:bodyPr>
          <a:lstStyle>
            <a:lvl1pPr marL="0" indent="0">
              <a:buNone/>
              <a:defRPr sz="1200" b="0" baseline="0">
                <a:solidFill>
                  <a:schemeClr val="tx1">
                    <a:lumMod val="75000"/>
                    <a:lumOff val="25000"/>
                  </a:schemeClr>
                </a:solidFill>
                <a:latin typeface="+mn-lt"/>
              </a:defRPr>
            </a:lvl1pPr>
          </a:lstStyle>
          <a:p>
            <a:pPr lvl="0"/>
            <a:r>
              <a:rPr lang="en-US"/>
              <a:t>DD MM YY</a:t>
            </a:r>
            <a:endParaRPr lang="th-TH"/>
          </a:p>
        </p:txBody>
      </p:sp>
      <p:sp>
        <p:nvSpPr>
          <p:cNvPr id="4" name="Title 3">
            <a:extLst>
              <a:ext uri="{FF2B5EF4-FFF2-40B4-BE49-F238E27FC236}">
                <a16:creationId xmlns:a16="http://schemas.microsoft.com/office/drawing/2014/main" id="{BB32488C-BF09-45E8-82D3-CA8E6E053FC8}"/>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6030836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10" name="Picture Placeholder 8"/>
          <p:cNvSpPr>
            <a:spLocks noGrp="1"/>
          </p:cNvSpPr>
          <p:nvPr>
            <p:ph type="pic" sz="quarter" idx="10" hasCustomPrompt="1"/>
          </p:nvPr>
        </p:nvSpPr>
        <p:spPr>
          <a:xfrm>
            <a:off x="925689" y="0"/>
            <a:ext cx="11266311" cy="6858000"/>
          </a:xfrm>
        </p:spPr>
        <p:txBody>
          <a:bodyPr>
            <a:normAutofit/>
          </a:bodyPr>
          <a:lstStyle>
            <a:lvl1pPr marL="0" indent="0">
              <a:buNone/>
              <a:defRPr sz="1600" i="1" baseline="0">
                <a:solidFill>
                  <a:schemeClr val="accent3"/>
                </a:solidFill>
                <a:latin typeface="+mn-lt"/>
              </a:defRPr>
            </a:lvl1pPr>
          </a:lstStyle>
          <a:p>
            <a:r>
              <a:rPr lang="en-US"/>
              <a:t>Add image here</a:t>
            </a:r>
            <a:endParaRPr lang="th-TH"/>
          </a:p>
        </p:txBody>
      </p:sp>
      <p:sp>
        <p:nvSpPr>
          <p:cNvPr id="3" name="Subtitle 2"/>
          <p:cNvSpPr>
            <a:spLocks noGrp="1"/>
          </p:cNvSpPr>
          <p:nvPr>
            <p:ph type="subTitle" idx="1" hasCustomPrompt="1"/>
          </p:nvPr>
        </p:nvSpPr>
        <p:spPr>
          <a:xfrm>
            <a:off x="6481623" y="2650436"/>
            <a:ext cx="5818535" cy="490331"/>
          </a:xfrm>
        </p:spPr>
        <p:txBody>
          <a:bodyPr>
            <a:normAutofit/>
          </a:bodyPr>
          <a:lstStyle>
            <a:lvl1pPr marL="0" indent="0" algn="l">
              <a:buNone/>
              <a:defRPr sz="2400" i="0" baseline="0">
                <a:solidFill>
                  <a:schemeClr val="tx1">
                    <a:lumMod val="75000"/>
                    <a:lumOff val="25000"/>
                  </a:schemeClr>
                </a:solidFill>
                <a:latin typeface="Georgia" panose="020405020504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Subtitle here</a:t>
            </a:r>
          </a:p>
        </p:txBody>
      </p:sp>
      <p:sp>
        <p:nvSpPr>
          <p:cNvPr id="17" name="Text Placeholder 16"/>
          <p:cNvSpPr>
            <a:spLocks noGrp="1"/>
          </p:cNvSpPr>
          <p:nvPr>
            <p:ph type="body" sz="quarter" idx="11" hasCustomPrompt="1"/>
          </p:nvPr>
        </p:nvSpPr>
        <p:spPr>
          <a:xfrm>
            <a:off x="6481623" y="3718338"/>
            <a:ext cx="4743515" cy="330994"/>
          </a:xfrm>
        </p:spPr>
        <p:txBody>
          <a:bodyPr>
            <a:normAutofit/>
          </a:bodyPr>
          <a:lstStyle>
            <a:lvl1pPr marL="0" indent="0">
              <a:buNone/>
              <a:defRPr sz="2000" b="0">
                <a:solidFill>
                  <a:schemeClr val="tx1">
                    <a:lumMod val="75000"/>
                    <a:lumOff val="25000"/>
                  </a:schemeClr>
                </a:solidFill>
                <a:latin typeface="+mn-lt"/>
              </a:defRPr>
            </a:lvl1pPr>
          </a:lstStyle>
          <a:p>
            <a:pPr lvl="0"/>
            <a:r>
              <a:rPr lang="en-US"/>
              <a:t>Author</a:t>
            </a:r>
            <a:endParaRPr lang="th-TH"/>
          </a:p>
        </p:txBody>
      </p:sp>
      <p:sp>
        <p:nvSpPr>
          <p:cNvPr id="18" name="Text Placeholder 16"/>
          <p:cNvSpPr>
            <a:spLocks noGrp="1"/>
          </p:cNvSpPr>
          <p:nvPr>
            <p:ph type="body" sz="quarter" idx="12" hasCustomPrompt="1"/>
          </p:nvPr>
        </p:nvSpPr>
        <p:spPr>
          <a:xfrm>
            <a:off x="6481623" y="4049333"/>
            <a:ext cx="4743515" cy="265353"/>
          </a:xfrm>
        </p:spPr>
        <p:txBody>
          <a:bodyPr>
            <a:normAutofit/>
          </a:bodyPr>
          <a:lstStyle>
            <a:lvl1pPr marL="0" indent="0">
              <a:buNone/>
              <a:defRPr sz="1200" b="0" baseline="0">
                <a:solidFill>
                  <a:schemeClr val="tx1">
                    <a:lumMod val="75000"/>
                    <a:lumOff val="25000"/>
                  </a:schemeClr>
                </a:solidFill>
                <a:latin typeface="+mn-lt"/>
              </a:defRPr>
            </a:lvl1pPr>
          </a:lstStyle>
          <a:p>
            <a:pPr lvl="0"/>
            <a:r>
              <a:rPr lang="en-US"/>
              <a:t>DD MM YY</a:t>
            </a:r>
            <a:endParaRPr lang="th-TH"/>
          </a:p>
        </p:txBody>
      </p:sp>
      <p:sp>
        <p:nvSpPr>
          <p:cNvPr id="4" name="Title 3">
            <a:extLst>
              <a:ext uri="{FF2B5EF4-FFF2-40B4-BE49-F238E27FC236}">
                <a16:creationId xmlns:a16="http://schemas.microsoft.com/office/drawing/2014/main" id="{BB32488C-BF09-45E8-82D3-CA8E6E053FC8}"/>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021028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0">
                <a:solidFill>
                  <a:schemeClr val="tx1">
                    <a:lumMod val="75000"/>
                    <a:lumOff val="25000"/>
                  </a:schemeClr>
                </a:solidFill>
                <a:latin typeface="Georgia" panose="02040502050405020303" pitchFamily="18" charset="0"/>
              </a:defRPr>
            </a:lvl1pPr>
          </a:lstStyle>
          <a:p>
            <a:r>
              <a:rPr lang="en-US"/>
              <a:t>Click to edit Master title style</a:t>
            </a:r>
          </a:p>
        </p:txBody>
      </p:sp>
      <p:sp>
        <p:nvSpPr>
          <p:cNvPr id="3" name="Content Placeholder 2"/>
          <p:cNvSpPr>
            <a:spLocks noGrp="1"/>
          </p:cNvSpPr>
          <p:nvPr>
            <p:ph idx="1"/>
          </p:nvPr>
        </p:nvSpPr>
        <p:spPr/>
        <p:txBody>
          <a:bodyPr/>
          <a:lstStyle>
            <a:lvl1pPr>
              <a:defRPr>
                <a:latin typeface="PT Serif" panose="020A0603040505020204" pitchFamily="18" charset="0"/>
              </a:defRPr>
            </a:lvl1pPr>
            <a:lvl2pPr marL="685800" indent="-228600">
              <a:buFont typeface="Courier New" panose="02070309020205020404" pitchFamily="49" charset="0"/>
              <a:buChar char="o"/>
              <a:defRPr>
                <a:latin typeface="PT Serif" panose="020A0603040505020204" pitchFamily="18" charset="0"/>
              </a:defRPr>
            </a:lvl2pPr>
            <a:lvl3pPr marL="1143000" indent="-228600">
              <a:buFont typeface="Wingdings" panose="05000000000000000000" pitchFamily="2" charset="2"/>
              <a:buChar char="§"/>
              <a:defRPr>
                <a:latin typeface="PT Serif" panose="020A0603040505020204" pitchFamily="18" charset="0"/>
              </a:defRPr>
            </a:lvl3pPr>
            <a:lvl4pPr marL="1600200" indent="-228600">
              <a:buFont typeface="Arial" panose="020B0604020202020204" pitchFamily="34" charset="0"/>
              <a:buChar char="•"/>
              <a:defRPr>
                <a:latin typeface="PT Serif" panose="020A0603040505020204" pitchFamily="18" charset="0"/>
              </a:defRPr>
            </a:lvl4pPr>
            <a:lvl5pPr>
              <a:defRPr>
                <a:latin typeface="PT Serif" panose="020A06030405050202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pic>
        <p:nvPicPr>
          <p:cNvPr id="5" name="Picture 4">
            <a:extLst>
              <a:ext uri="{FF2B5EF4-FFF2-40B4-BE49-F238E27FC236}">
                <a16:creationId xmlns:a16="http://schemas.microsoft.com/office/drawing/2014/main" id="{DC13799C-A33F-4B58-808D-877840586325}"/>
              </a:ext>
            </a:extLst>
          </p:cNvPr>
          <p:cNvPicPr>
            <a:picLocks noChangeAspect="1"/>
          </p:cNvPicPr>
          <p:nvPr userDrawn="1"/>
        </p:nvPicPr>
        <p:blipFill>
          <a:blip r:embed="rId2"/>
          <a:stretch>
            <a:fillRect/>
          </a:stretch>
        </p:blipFill>
        <p:spPr>
          <a:xfrm>
            <a:off x="0" y="6028860"/>
            <a:ext cx="12192000" cy="835312"/>
          </a:xfrm>
          <a:prstGeom prst="rect">
            <a:avLst/>
          </a:prstGeom>
        </p:spPr>
      </p:pic>
    </p:spTree>
    <p:extLst>
      <p:ext uri="{BB962C8B-B14F-4D97-AF65-F5344CB8AC3E}">
        <p14:creationId xmlns:p14="http://schemas.microsoft.com/office/powerpoint/2010/main" val="31002027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Content Style 2">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624418" y="632933"/>
            <a:ext cx="5827183" cy="639277"/>
          </a:xfrm>
        </p:spPr>
        <p:txBody>
          <a:bodyPr anchor="t">
            <a:noAutofit/>
          </a:bodyPr>
          <a:lstStyle>
            <a:lvl1pPr algn="l">
              <a:lnSpc>
                <a:spcPct val="100000"/>
              </a:lnSpc>
              <a:defRPr sz="4000" b="0" spc="0" baseline="0">
                <a:solidFill>
                  <a:schemeClr val="tx1">
                    <a:lumMod val="75000"/>
                    <a:lumOff val="25000"/>
                  </a:schemeClr>
                </a:solidFill>
              </a:defRPr>
            </a:lvl1pPr>
          </a:lstStyle>
          <a:p>
            <a:r>
              <a:rPr lang="en-US"/>
              <a:t>TITLE HERE</a:t>
            </a:r>
          </a:p>
        </p:txBody>
      </p:sp>
      <p:sp>
        <p:nvSpPr>
          <p:cNvPr id="4" name="Text Placeholder 16"/>
          <p:cNvSpPr>
            <a:spLocks noGrp="1"/>
          </p:cNvSpPr>
          <p:nvPr>
            <p:ph type="body" sz="quarter" idx="13" hasCustomPrompt="1"/>
          </p:nvPr>
        </p:nvSpPr>
        <p:spPr>
          <a:xfrm>
            <a:off x="624418" y="366713"/>
            <a:ext cx="5827183" cy="306387"/>
          </a:xfrm>
        </p:spPr>
        <p:txBody>
          <a:bodyPr anchor="t">
            <a:noAutofit/>
          </a:bodyPr>
          <a:lstStyle>
            <a:lvl1pPr marL="0" indent="0" algn="l">
              <a:lnSpc>
                <a:spcPct val="100000"/>
              </a:lnSpc>
              <a:buNone/>
              <a:defRPr sz="1400" b="0" baseline="0">
                <a:solidFill>
                  <a:schemeClr val="tx1">
                    <a:lumMod val="75000"/>
                    <a:lumOff val="25000"/>
                  </a:schemeClr>
                </a:solidFill>
                <a:latin typeface="+mn-lt"/>
              </a:defRPr>
            </a:lvl1pPr>
          </a:lstStyle>
          <a:p>
            <a:pPr lvl="0"/>
            <a:r>
              <a:rPr lang="en-US"/>
              <a:t>Additional Content</a:t>
            </a:r>
            <a:endParaRPr lang="th-TH"/>
          </a:p>
        </p:txBody>
      </p:sp>
      <p:sp>
        <p:nvSpPr>
          <p:cNvPr id="6" name="Rectangle 5"/>
          <p:cNvSpPr/>
          <p:nvPr userDrawn="1"/>
        </p:nvSpPr>
        <p:spPr>
          <a:xfrm>
            <a:off x="742953" y="1382208"/>
            <a:ext cx="1855692" cy="10757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th-TH">
              <a:solidFill>
                <a:schemeClr val="accent1"/>
              </a:solidFill>
            </a:endParaRPr>
          </a:p>
        </p:txBody>
      </p:sp>
    </p:spTree>
    <p:extLst>
      <p:ext uri="{BB962C8B-B14F-4D97-AF65-F5344CB8AC3E}">
        <p14:creationId xmlns:p14="http://schemas.microsoft.com/office/powerpoint/2010/main" val="4210187294"/>
      </p:ext>
    </p:extLst>
  </p:cSld>
  <p:clrMapOvr>
    <a:masterClrMapping/>
  </p:clrMapOvr>
  <p:extLst>
    <p:ext uri="{DCECCB84-F9BA-43D5-87BE-67443E8EF086}">
      <p15:sldGuideLst xmlns:p15="http://schemas.microsoft.com/office/powerpoint/2012/main">
        <p15:guide id="1" orient="horz" pos="1139">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84696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BE56D-A8E7-2AF9-323F-2CF31E7AE1D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7382319-445A-7C51-7B09-51F749FC0A2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6A9F05-E281-9E42-0450-CAE764A2C4FC}"/>
              </a:ext>
            </a:extLst>
          </p:cNvPr>
          <p:cNvSpPr>
            <a:spLocks noGrp="1"/>
          </p:cNvSpPr>
          <p:nvPr>
            <p:ph type="dt" sz="half" idx="10"/>
          </p:nvPr>
        </p:nvSpPr>
        <p:spPr/>
        <p:txBody>
          <a:bodyPr/>
          <a:lstStyle/>
          <a:p>
            <a:fld id="{83BBED70-142D-413D-BE82-A548CE83E6C9}" type="datetimeFigureOut">
              <a:rPr lang="en-US" smtClean="0"/>
              <a:t>10/9/2024</a:t>
            </a:fld>
            <a:endParaRPr lang="en-US"/>
          </a:p>
        </p:txBody>
      </p:sp>
      <p:sp>
        <p:nvSpPr>
          <p:cNvPr id="5" name="Footer Placeholder 4">
            <a:extLst>
              <a:ext uri="{FF2B5EF4-FFF2-40B4-BE49-F238E27FC236}">
                <a16:creationId xmlns:a16="http://schemas.microsoft.com/office/drawing/2014/main" id="{8FDF6061-E8E8-1B9C-C1C9-B4F41A7934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A1936F-A010-8F74-B5BD-2CB8F9D3FDB7}"/>
              </a:ext>
            </a:extLst>
          </p:cNvPr>
          <p:cNvSpPr>
            <a:spLocks noGrp="1"/>
          </p:cNvSpPr>
          <p:nvPr>
            <p:ph type="sldNum" sz="quarter" idx="12"/>
          </p:nvPr>
        </p:nvSpPr>
        <p:spPr/>
        <p:txBody>
          <a:bodyPr/>
          <a:lstStyle/>
          <a:p>
            <a:fld id="{D6A70665-CB20-4683-B956-D65BDF5D79EE}" type="slidenum">
              <a:rPr lang="en-US" smtClean="0"/>
              <a:t>‹#›</a:t>
            </a:fld>
            <a:endParaRPr lang="en-US"/>
          </a:p>
        </p:txBody>
      </p:sp>
    </p:spTree>
    <p:extLst>
      <p:ext uri="{BB962C8B-B14F-4D97-AF65-F5344CB8AC3E}">
        <p14:creationId xmlns:p14="http://schemas.microsoft.com/office/powerpoint/2010/main" val="1096696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0234F-DC7D-FDBF-AD00-C98DA9DE7B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51E92B4-07ED-3F89-C2A2-5C25F9135A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DEDEDC5-DF9C-D5D6-6FDF-49F6A53028C2}"/>
              </a:ext>
            </a:extLst>
          </p:cNvPr>
          <p:cNvSpPr>
            <a:spLocks noGrp="1"/>
          </p:cNvSpPr>
          <p:nvPr>
            <p:ph type="dt" sz="half" idx="10"/>
          </p:nvPr>
        </p:nvSpPr>
        <p:spPr/>
        <p:txBody>
          <a:bodyPr/>
          <a:lstStyle/>
          <a:p>
            <a:fld id="{83BBED70-142D-413D-BE82-A548CE83E6C9}" type="datetimeFigureOut">
              <a:rPr lang="en-US" smtClean="0"/>
              <a:t>10/9/2024</a:t>
            </a:fld>
            <a:endParaRPr lang="en-US"/>
          </a:p>
        </p:txBody>
      </p:sp>
      <p:sp>
        <p:nvSpPr>
          <p:cNvPr id="5" name="Footer Placeholder 4">
            <a:extLst>
              <a:ext uri="{FF2B5EF4-FFF2-40B4-BE49-F238E27FC236}">
                <a16:creationId xmlns:a16="http://schemas.microsoft.com/office/drawing/2014/main" id="{C45D1051-9AE3-9B0D-0540-CB9A3ED06F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09B865-635B-8CC9-813F-430EBD008165}"/>
              </a:ext>
            </a:extLst>
          </p:cNvPr>
          <p:cNvSpPr>
            <a:spLocks noGrp="1"/>
          </p:cNvSpPr>
          <p:nvPr>
            <p:ph type="sldNum" sz="quarter" idx="12"/>
          </p:nvPr>
        </p:nvSpPr>
        <p:spPr/>
        <p:txBody>
          <a:bodyPr/>
          <a:lstStyle/>
          <a:p>
            <a:fld id="{D6A70665-CB20-4683-B956-D65BDF5D79EE}" type="slidenum">
              <a:rPr lang="en-US" smtClean="0"/>
              <a:t>‹#›</a:t>
            </a:fld>
            <a:endParaRPr lang="en-US"/>
          </a:p>
        </p:txBody>
      </p:sp>
    </p:spTree>
    <p:extLst>
      <p:ext uri="{BB962C8B-B14F-4D97-AF65-F5344CB8AC3E}">
        <p14:creationId xmlns:p14="http://schemas.microsoft.com/office/powerpoint/2010/main" val="378133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B970E-F11B-46FC-E39E-D7D09C98E0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F4DFEB0-ECAD-5AF4-9F74-A305D45FC66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461AA67-30C2-E862-39C5-1EF79508F5F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66479A2-9A07-A798-25A6-98ACADE7001C}"/>
              </a:ext>
            </a:extLst>
          </p:cNvPr>
          <p:cNvSpPr>
            <a:spLocks noGrp="1"/>
          </p:cNvSpPr>
          <p:nvPr>
            <p:ph type="dt" sz="half" idx="10"/>
          </p:nvPr>
        </p:nvSpPr>
        <p:spPr/>
        <p:txBody>
          <a:bodyPr/>
          <a:lstStyle/>
          <a:p>
            <a:fld id="{83BBED70-142D-413D-BE82-A548CE83E6C9}" type="datetimeFigureOut">
              <a:rPr lang="en-US" smtClean="0"/>
              <a:t>10/9/2024</a:t>
            </a:fld>
            <a:endParaRPr lang="en-US"/>
          </a:p>
        </p:txBody>
      </p:sp>
      <p:sp>
        <p:nvSpPr>
          <p:cNvPr id="6" name="Footer Placeholder 5">
            <a:extLst>
              <a:ext uri="{FF2B5EF4-FFF2-40B4-BE49-F238E27FC236}">
                <a16:creationId xmlns:a16="http://schemas.microsoft.com/office/drawing/2014/main" id="{06837F9D-BE5C-9D1B-9066-7E7D0337E7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6B095F-AF05-77D9-D737-56931F02C758}"/>
              </a:ext>
            </a:extLst>
          </p:cNvPr>
          <p:cNvSpPr>
            <a:spLocks noGrp="1"/>
          </p:cNvSpPr>
          <p:nvPr>
            <p:ph type="sldNum" sz="quarter" idx="12"/>
          </p:nvPr>
        </p:nvSpPr>
        <p:spPr/>
        <p:txBody>
          <a:bodyPr/>
          <a:lstStyle/>
          <a:p>
            <a:fld id="{D6A70665-CB20-4683-B956-D65BDF5D79EE}" type="slidenum">
              <a:rPr lang="en-US" smtClean="0"/>
              <a:t>‹#›</a:t>
            </a:fld>
            <a:endParaRPr lang="en-US"/>
          </a:p>
        </p:txBody>
      </p:sp>
    </p:spTree>
    <p:extLst>
      <p:ext uri="{BB962C8B-B14F-4D97-AF65-F5344CB8AC3E}">
        <p14:creationId xmlns:p14="http://schemas.microsoft.com/office/powerpoint/2010/main" val="3695391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8F650-1266-2D9F-492C-A6E8FA41B73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287DA87-AB9C-FC39-4332-0077B3F78F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D38CF87-D224-C41D-DCA1-8A272A41AC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ED2ACD6-A3ED-6314-4BD7-22BED6F904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A4C5C49-EACB-8272-3787-9234F3B451E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F9F8124-3840-B624-22A4-1793F9F1815D}"/>
              </a:ext>
            </a:extLst>
          </p:cNvPr>
          <p:cNvSpPr>
            <a:spLocks noGrp="1"/>
          </p:cNvSpPr>
          <p:nvPr>
            <p:ph type="dt" sz="half" idx="10"/>
          </p:nvPr>
        </p:nvSpPr>
        <p:spPr/>
        <p:txBody>
          <a:bodyPr/>
          <a:lstStyle/>
          <a:p>
            <a:fld id="{83BBED70-142D-413D-BE82-A548CE83E6C9}" type="datetimeFigureOut">
              <a:rPr lang="en-US" smtClean="0"/>
              <a:t>10/9/2024</a:t>
            </a:fld>
            <a:endParaRPr lang="en-US"/>
          </a:p>
        </p:txBody>
      </p:sp>
      <p:sp>
        <p:nvSpPr>
          <p:cNvPr id="8" name="Footer Placeholder 7">
            <a:extLst>
              <a:ext uri="{FF2B5EF4-FFF2-40B4-BE49-F238E27FC236}">
                <a16:creationId xmlns:a16="http://schemas.microsoft.com/office/drawing/2014/main" id="{42451706-C546-B8D0-1D58-AA4FD42CA98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1909EA0-1B7B-8269-4BA4-F07B5994536B}"/>
              </a:ext>
            </a:extLst>
          </p:cNvPr>
          <p:cNvSpPr>
            <a:spLocks noGrp="1"/>
          </p:cNvSpPr>
          <p:nvPr>
            <p:ph type="sldNum" sz="quarter" idx="12"/>
          </p:nvPr>
        </p:nvSpPr>
        <p:spPr/>
        <p:txBody>
          <a:bodyPr/>
          <a:lstStyle/>
          <a:p>
            <a:fld id="{D6A70665-CB20-4683-B956-D65BDF5D79EE}" type="slidenum">
              <a:rPr lang="en-US" smtClean="0"/>
              <a:t>‹#›</a:t>
            </a:fld>
            <a:endParaRPr lang="en-US"/>
          </a:p>
        </p:txBody>
      </p:sp>
    </p:spTree>
    <p:extLst>
      <p:ext uri="{BB962C8B-B14F-4D97-AF65-F5344CB8AC3E}">
        <p14:creationId xmlns:p14="http://schemas.microsoft.com/office/powerpoint/2010/main" val="2701136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E9F61-3C3A-49DD-F43A-2D07243146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C8A22A4-1E55-5510-BCA4-400EAF50D6E2}"/>
              </a:ext>
            </a:extLst>
          </p:cNvPr>
          <p:cNvSpPr>
            <a:spLocks noGrp="1"/>
          </p:cNvSpPr>
          <p:nvPr>
            <p:ph type="dt" sz="half" idx="10"/>
          </p:nvPr>
        </p:nvSpPr>
        <p:spPr/>
        <p:txBody>
          <a:bodyPr/>
          <a:lstStyle/>
          <a:p>
            <a:fld id="{83BBED70-142D-413D-BE82-A548CE83E6C9}" type="datetimeFigureOut">
              <a:rPr lang="en-US" smtClean="0"/>
              <a:t>10/9/2024</a:t>
            </a:fld>
            <a:endParaRPr lang="en-US"/>
          </a:p>
        </p:txBody>
      </p:sp>
      <p:sp>
        <p:nvSpPr>
          <p:cNvPr id="4" name="Footer Placeholder 3">
            <a:extLst>
              <a:ext uri="{FF2B5EF4-FFF2-40B4-BE49-F238E27FC236}">
                <a16:creationId xmlns:a16="http://schemas.microsoft.com/office/drawing/2014/main" id="{6526EB8C-108C-4611-05A8-45202CF8B4E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402F5D8-2E58-3EAF-E489-A4F49CF856DB}"/>
              </a:ext>
            </a:extLst>
          </p:cNvPr>
          <p:cNvSpPr>
            <a:spLocks noGrp="1"/>
          </p:cNvSpPr>
          <p:nvPr>
            <p:ph type="sldNum" sz="quarter" idx="12"/>
          </p:nvPr>
        </p:nvSpPr>
        <p:spPr/>
        <p:txBody>
          <a:bodyPr/>
          <a:lstStyle/>
          <a:p>
            <a:fld id="{D6A70665-CB20-4683-B956-D65BDF5D79EE}" type="slidenum">
              <a:rPr lang="en-US" smtClean="0"/>
              <a:t>‹#›</a:t>
            </a:fld>
            <a:endParaRPr lang="en-US"/>
          </a:p>
        </p:txBody>
      </p:sp>
    </p:spTree>
    <p:extLst>
      <p:ext uri="{BB962C8B-B14F-4D97-AF65-F5344CB8AC3E}">
        <p14:creationId xmlns:p14="http://schemas.microsoft.com/office/powerpoint/2010/main" val="1530243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C16404-9328-365C-9CED-FD1445F15282}"/>
              </a:ext>
            </a:extLst>
          </p:cNvPr>
          <p:cNvSpPr>
            <a:spLocks noGrp="1"/>
          </p:cNvSpPr>
          <p:nvPr>
            <p:ph type="dt" sz="half" idx="10"/>
          </p:nvPr>
        </p:nvSpPr>
        <p:spPr/>
        <p:txBody>
          <a:bodyPr/>
          <a:lstStyle/>
          <a:p>
            <a:fld id="{83BBED70-142D-413D-BE82-A548CE83E6C9}" type="datetimeFigureOut">
              <a:rPr lang="en-US" smtClean="0"/>
              <a:t>10/9/2024</a:t>
            </a:fld>
            <a:endParaRPr lang="en-US"/>
          </a:p>
        </p:txBody>
      </p:sp>
      <p:sp>
        <p:nvSpPr>
          <p:cNvPr id="3" name="Footer Placeholder 2">
            <a:extLst>
              <a:ext uri="{FF2B5EF4-FFF2-40B4-BE49-F238E27FC236}">
                <a16:creationId xmlns:a16="http://schemas.microsoft.com/office/drawing/2014/main" id="{00011C7F-C616-655D-1701-21B5D95C1E4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CCDC7D5-0303-38AF-517D-63DD3C2D3E24}"/>
              </a:ext>
            </a:extLst>
          </p:cNvPr>
          <p:cNvSpPr>
            <a:spLocks noGrp="1"/>
          </p:cNvSpPr>
          <p:nvPr>
            <p:ph type="sldNum" sz="quarter" idx="12"/>
          </p:nvPr>
        </p:nvSpPr>
        <p:spPr/>
        <p:txBody>
          <a:bodyPr/>
          <a:lstStyle/>
          <a:p>
            <a:fld id="{D6A70665-CB20-4683-B956-D65BDF5D79EE}" type="slidenum">
              <a:rPr lang="en-US" smtClean="0"/>
              <a:t>‹#›</a:t>
            </a:fld>
            <a:endParaRPr lang="en-US"/>
          </a:p>
        </p:txBody>
      </p:sp>
    </p:spTree>
    <p:extLst>
      <p:ext uri="{BB962C8B-B14F-4D97-AF65-F5344CB8AC3E}">
        <p14:creationId xmlns:p14="http://schemas.microsoft.com/office/powerpoint/2010/main" val="2358460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AB63A-EA78-AC1B-B9B8-EF23897A5C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971CB05-78B0-8BE2-4EF8-80CB95649C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35B99D2-FCA8-FC6E-0B49-E56A88D8FE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40857A-44ED-7F7B-2AFF-82E7962E899A}"/>
              </a:ext>
            </a:extLst>
          </p:cNvPr>
          <p:cNvSpPr>
            <a:spLocks noGrp="1"/>
          </p:cNvSpPr>
          <p:nvPr>
            <p:ph type="dt" sz="half" idx="10"/>
          </p:nvPr>
        </p:nvSpPr>
        <p:spPr/>
        <p:txBody>
          <a:bodyPr/>
          <a:lstStyle/>
          <a:p>
            <a:fld id="{83BBED70-142D-413D-BE82-A548CE83E6C9}" type="datetimeFigureOut">
              <a:rPr lang="en-US" smtClean="0"/>
              <a:t>10/9/2024</a:t>
            </a:fld>
            <a:endParaRPr lang="en-US"/>
          </a:p>
        </p:txBody>
      </p:sp>
      <p:sp>
        <p:nvSpPr>
          <p:cNvPr id="6" name="Footer Placeholder 5">
            <a:extLst>
              <a:ext uri="{FF2B5EF4-FFF2-40B4-BE49-F238E27FC236}">
                <a16:creationId xmlns:a16="http://schemas.microsoft.com/office/drawing/2014/main" id="{B9CB0100-85C5-674E-5EC1-69BA872772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D028D0-9D63-3896-8A50-D2058FB974EC}"/>
              </a:ext>
            </a:extLst>
          </p:cNvPr>
          <p:cNvSpPr>
            <a:spLocks noGrp="1"/>
          </p:cNvSpPr>
          <p:nvPr>
            <p:ph type="sldNum" sz="quarter" idx="12"/>
          </p:nvPr>
        </p:nvSpPr>
        <p:spPr/>
        <p:txBody>
          <a:bodyPr/>
          <a:lstStyle/>
          <a:p>
            <a:fld id="{D6A70665-CB20-4683-B956-D65BDF5D79EE}" type="slidenum">
              <a:rPr lang="en-US" smtClean="0"/>
              <a:t>‹#›</a:t>
            </a:fld>
            <a:endParaRPr lang="en-US"/>
          </a:p>
        </p:txBody>
      </p:sp>
    </p:spTree>
    <p:extLst>
      <p:ext uri="{BB962C8B-B14F-4D97-AF65-F5344CB8AC3E}">
        <p14:creationId xmlns:p14="http://schemas.microsoft.com/office/powerpoint/2010/main" val="4199062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6768F-F97D-5986-4DEE-ABC897733D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5B8DE69-07A1-2961-8040-9FC81B27CC4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C586388-0E56-959D-3574-F880B6F7DF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59D069-DE8E-1330-0E03-5C939FFCAC68}"/>
              </a:ext>
            </a:extLst>
          </p:cNvPr>
          <p:cNvSpPr>
            <a:spLocks noGrp="1"/>
          </p:cNvSpPr>
          <p:nvPr>
            <p:ph type="dt" sz="half" idx="10"/>
          </p:nvPr>
        </p:nvSpPr>
        <p:spPr/>
        <p:txBody>
          <a:bodyPr/>
          <a:lstStyle/>
          <a:p>
            <a:fld id="{83BBED70-142D-413D-BE82-A548CE83E6C9}" type="datetimeFigureOut">
              <a:rPr lang="en-US" smtClean="0"/>
              <a:t>10/9/2024</a:t>
            </a:fld>
            <a:endParaRPr lang="en-US"/>
          </a:p>
        </p:txBody>
      </p:sp>
      <p:sp>
        <p:nvSpPr>
          <p:cNvPr id="6" name="Footer Placeholder 5">
            <a:extLst>
              <a:ext uri="{FF2B5EF4-FFF2-40B4-BE49-F238E27FC236}">
                <a16:creationId xmlns:a16="http://schemas.microsoft.com/office/drawing/2014/main" id="{F040D3EE-4178-7948-7E4D-1BB257897F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85D407-57EE-36AC-F1F1-5AD29BDBB41D}"/>
              </a:ext>
            </a:extLst>
          </p:cNvPr>
          <p:cNvSpPr>
            <a:spLocks noGrp="1"/>
          </p:cNvSpPr>
          <p:nvPr>
            <p:ph type="sldNum" sz="quarter" idx="12"/>
          </p:nvPr>
        </p:nvSpPr>
        <p:spPr/>
        <p:txBody>
          <a:bodyPr/>
          <a:lstStyle/>
          <a:p>
            <a:fld id="{D6A70665-CB20-4683-B956-D65BDF5D79EE}" type="slidenum">
              <a:rPr lang="en-US" smtClean="0"/>
              <a:t>‹#›</a:t>
            </a:fld>
            <a:endParaRPr lang="en-US"/>
          </a:p>
        </p:txBody>
      </p:sp>
    </p:spTree>
    <p:extLst>
      <p:ext uri="{BB962C8B-B14F-4D97-AF65-F5344CB8AC3E}">
        <p14:creationId xmlns:p14="http://schemas.microsoft.com/office/powerpoint/2010/main" val="3341665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theme" Target="../theme/theme2.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D249786-519B-1118-5E64-E3271FDAE4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7C69650-76C4-0652-163C-D484229DDE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9436A0-C6AF-EE5C-AC41-EA8F7D3C93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BBED70-142D-413D-BE82-A548CE83E6C9}" type="datetimeFigureOut">
              <a:rPr lang="en-US" smtClean="0"/>
              <a:t>10/9/2024</a:t>
            </a:fld>
            <a:endParaRPr lang="en-US"/>
          </a:p>
        </p:txBody>
      </p:sp>
      <p:sp>
        <p:nvSpPr>
          <p:cNvPr id="5" name="Footer Placeholder 4">
            <a:extLst>
              <a:ext uri="{FF2B5EF4-FFF2-40B4-BE49-F238E27FC236}">
                <a16:creationId xmlns:a16="http://schemas.microsoft.com/office/drawing/2014/main" id="{628A8E9E-5DEC-F46D-6F2F-237CBF0A84A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911E034-0B30-CBF7-61B3-C808D425E1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A70665-CB20-4683-B956-D65BDF5D79EE}" type="slidenum">
              <a:rPr lang="en-US" smtClean="0"/>
              <a:t>‹#›</a:t>
            </a:fld>
            <a:endParaRPr lang="en-US"/>
          </a:p>
        </p:txBody>
      </p:sp>
    </p:spTree>
    <p:extLst>
      <p:ext uri="{BB962C8B-B14F-4D97-AF65-F5344CB8AC3E}">
        <p14:creationId xmlns:p14="http://schemas.microsoft.com/office/powerpoint/2010/main" val="479303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a:p>
        </p:txBody>
      </p:sp>
      <p:sp>
        <p:nvSpPr>
          <p:cNvPr id="7" name="Slide Number Placeholder 5">
            <a:extLst>
              <a:ext uri="{FF2B5EF4-FFF2-40B4-BE49-F238E27FC236}">
                <a16:creationId xmlns:a16="http://schemas.microsoft.com/office/drawing/2014/main" id="{C3AAA403-B4A9-4B12-B174-B725B13731CC}"/>
              </a:ext>
            </a:extLst>
          </p:cNvPr>
          <p:cNvSpPr txBox="1">
            <a:spLocks/>
          </p:cNvSpPr>
          <p:nvPr userDrawn="1"/>
        </p:nvSpPr>
        <p:spPr>
          <a:xfrm>
            <a:off x="9372600" y="64294"/>
            <a:ext cx="2743200" cy="365125"/>
          </a:xfrm>
          <a:prstGeom prst="rect">
            <a:avLst/>
          </a:prstGeom>
        </p:spPr>
        <p:txBody>
          <a:bodyPr vert="horz" lIns="91440" tIns="45720" rIns="91440" bIns="45720" rtlCol="0" anchor="ctr"/>
          <a:lstStyle>
            <a:defPPr>
              <a:defRPr lang="th-TH"/>
            </a:defPPr>
            <a:lvl1pPr marL="0" algn="r" defTabSz="914400" rtl="0" eaLnBrk="1" latinLnBrk="0" hangingPunct="1">
              <a:defRPr sz="900" kern="1200">
                <a:solidFill>
                  <a:schemeClr val="tx2"/>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a:lstStyle>
          <a:p>
            <a:endParaRPr lang="en-US"/>
          </a:p>
        </p:txBody>
      </p:sp>
    </p:spTree>
    <p:extLst>
      <p:ext uri="{BB962C8B-B14F-4D97-AF65-F5344CB8AC3E}">
        <p14:creationId xmlns:p14="http://schemas.microsoft.com/office/powerpoint/2010/main" val="137324466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Lst>
  <p:hf sldNum="0" hdr="0" ftr="0" dt="0"/>
  <p:txStyles>
    <p:titleStyle>
      <a:lvl1pPr algn="l" defTabSz="914400" rtl="0" eaLnBrk="1" latinLnBrk="0" hangingPunct="1">
        <a:lnSpc>
          <a:spcPct val="90000"/>
        </a:lnSpc>
        <a:spcBef>
          <a:spcPct val="0"/>
        </a:spcBef>
        <a:buNone/>
        <a:defRPr sz="4400" kern="1200">
          <a:solidFill>
            <a:schemeClr val="tx1">
              <a:lumMod val="75000"/>
              <a:lumOff val="25000"/>
            </a:schemeClr>
          </a:solidFill>
          <a:latin typeface="Montserrat" panose="00000500000000000000"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75000"/>
              <a:lumOff val="2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75000"/>
              <a:lumOff val="2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75000"/>
              <a:lumOff val="2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75000"/>
              <a:lumOff val="2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93">
          <p15:clr>
            <a:srgbClr val="F26B43"/>
          </p15:clr>
        </p15:guide>
        <p15:guide id="2" orient="horz" pos="2160">
          <p15:clr>
            <a:srgbClr val="F26B43"/>
          </p15:clr>
        </p15:guide>
        <p15:guide id="3" pos="7287">
          <p15:clr>
            <a:srgbClr val="F26B43"/>
          </p15:clr>
        </p15:guide>
        <p15:guide id="4" orient="horz" pos="4065">
          <p15:clr>
            <a:srgbClr val="F26B43"/>
          </p15:clr>
        </p15:guide>
        <p15:guide id="5" orient="horz" pos="255">
          <p15:clr>
            <a:srgbClr val="F26B43"/>
          </p15:clr>
        </p15:guide>
        <p15:guide id="6" pos="38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4.png"/><Relationship Id="rId7"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4.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4.xml"/><Relationship Id="rId5" Type="http://schemas.openxmlformats.org/officeDocument/2006/relationships/image" Target="../media/image10.png"/><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hyperlink" Target="mailto:education@thealamo.org" TargetMode="External"/><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4.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ext, outdoor, tall, stone">
            <a:extLst>
              <a:ext uri="{FF2B5EF4-FFF2-40B4-BE49-F238E27FC236}">
                <a16:creationId xmlns:a16="http://schemas.microsoft.com/office/drawing/2014/main" id="{110555C6-1E67-9FA1-8E25-381AC76A4851}"/>
              </a:ext>
            </a:extLst>
          </p:cNvPr>
          <p:cNvPicPr>
            <a:picLocks noChangeAspect="1"/>
          </p:cNvPicPr>
          <p:nvPr/>
        </p:nvPicPr>
        <p:blipFill>
          <a:blip r:embed="rId3" cstate="screen">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itle 3"/>
          <p:cNvSpPr>
            <a:spLocks noGrp="1"/>
          </p:cNvSpPr>
          <p:nvPr>
            <p:ph type="ctrTitle"/>
          </p:nvPr>
        </p:nvSpPr>
        <p:spPr>
          <a:xfrm>
            <a:off x="3523556" y="5329940"/>
            <a:ext cx="8824232" cy="1355272"/>
          </a:xfrm>
        </p:spPr>
        <p:txBody>
          <a:bodyPr>
            <a:normAutofit/>
          </a:bodyPr>
          <a:lstStyle/>
          <a:p>
            <a:pPr>
              <a:lnSpc>
                <a:spcPct val="100000"/>
              </a:lnSpc>
              <a:spcBef>
                <a:spcPts val="0"/>
              </a:spcBef>
              <a:spcAft>
                <a:spcPts val="600"/>
              </a:spcAft>
            </a:pPr>
            <a:r>
              <a:rPr lang="en-GB">
                <a:solidFill>
                  <a:schemeClr val="bg1"/>
                </a:solidFill>
                <a:latin typeface="Georgia"/>
              </a:rPr>
              <a:t>Past is Prologue</a:t>
            </a:r>
            <a:br>
              <a:rPr lang="en-GB" sz="4800">
                <a:latin typeface="Georgia" panose="02040502050405020303" pitchFamily="18" charset="0"/>
              </a:rPr>
            </a:br>
            <a:r>
              <a:rPr lang="en-GB" sz="2400" b="0" i="0" u="none" strike="noStrike">
                <a:solidFill>
                  <a:srgbClr val="FFFFFF"/>
                </a:solidFill>
                <a:effectLst/>
                <a:latin typeface="PT Serif"/>
              </a:rPr>
              <a:t>Mexican Rule and Texas Revolution </a:t>
            </a:r>
            <a:endParaRPr lang="en-US" sz="1700">
              <a:solidFill>
                <a:schemeClr val="bg1"/>
              </a:solidFill>
              <a:latin typeface="PT Serif"/>
            </a:endParaRPr>
          </a:p>
        </p:txBody>
      </p:sp>
    </p:spTree>
    <p:extLst>
      <p:ext uri="{BB962C8B-B14F-4D97-AF65-F5344CB8AC3E}">
        <p14:creationId xmlns:p14="http://schemas.microsoft.com/office/powerpoint/2010/main" val="21406655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20FC5DA-72AB-8801-5E1D-034009D10990}"/>
              </a:ext>
            </a:extLst>
          </p:cNvPr>
          <p:cNvSpPr>
            <a:spLocks noGrp="1"/>
          </p:cNvSpPr>
          <p:nvPr>
            <p:ph type="title"/>
          </p:nvPr>
        </p:nvSpPr>
        <p:spPr>
          <a:xfrm>
            <a:off x="237837" y="161924"/>
            <a:ext cx="10515600" cy="1325563"/>
          </a:xfrm>
        </p:spPr>
        <p:txBody>
          <a:bodyPr/>
          <a:lstStyle/>
          <a:p>
            <a:r>
              <a:rPr lang="en-US">
                <a:latin typeface="PT Serif "/>
              </a:rPr>
              <a:t>Directions </a:t>
            </a:r>
          </a:p>
        </p:txBody>
      </p:sp>
      <p:pic>
        <p:nvPicPr>
          <p:cNvPr id="5" name="Picture 4">
            <a:extLst>
              <a:ext uri="{FF2B5EF4-FFF2-40B4-BE49-F238E27FC236}">
                <a16:creationId xmlns:a16="http://schemas.microsoft.com/office/drawing/2014/main" id="{7EC6E186-CC6E-0012-B71F-22E26C615AD5}"/>
              </a:ext>
            </a:extLst>
          </p:cNvPr>
          <p:cNvPicPr>
            <a:picLocks noChangeAspect="1"/>
          </p:cNvPicPr>
          <p:nvPr/>
        </p:nvPicPr>
        <p:blipFill>
          <a:blip r:embed="rId3"/>
          <a:stretch>
            <a:fillRect/>
          </a:stretch>
        </p:blipFill>
        <p:spPr>
          <a:xfrm>
            <a:off x="0" y="6068513"/>
            <a:ext cx="12192000" cy="798723"/>
          </a:xfrm>
          <a:prstGeom prst="rect">
            <a:avLst/>
          </a:prstGeom>
        </p:spPr>
      </p:pic>
      <p:sp>
        <p:nvSpPr>
          <p:cNvPr id="2" name="TextBox 1">
            <a:extLst>
              <a:ext uri="{FF2B5EF4-FFF2-40B4-BE49-F238E27FC236}">
                <a16:creationId xmlns:a16="http://schemas.microsoft.com/office/drawing/2014/main" id="{03718E42-9968-D7C7-8854-FEE82E4A1145}"/>
              </a:ext>
            </a:extLst>
          </p:cNvPr>
          <p:cNvSpPr txBox="1"/>
          <p:nvPr/>
        </p:nvSpPr>
        <p:spPr>
          <a:xfrm>
            <a:off x="493846" y="1487487"/>
            <a:ext cx="3582947" cy="830997"/>
          </a:xfrm>
          <a:prstGeom prst="rect">
            <a:avLst/>
          </a:prstGeom>
          <a:noFill/>
        </p:spPr>
        <p:txBody>
          <a:bodyPr wrap="square" rtlCol="0">
            <a:spAutoFit/>
          </a:bodyPr>
          <a:lstStyle/>
          <a:p>
            <a:r>
              <a:rPr lang="en-US" sz="2400">
                <a:latin typeface="PT Serif "/>
              </a:rPr>
              <a:t>1. Take an event card and read the description. </a:t>
            </a:r>
          </a:p>
        </p:txBody>
      </p:sp>
      <p:sp>
        <p:nvSpPr>
          <p:cNvPr id="3" name="TextBox 2">
            <a:extLst>
              <a:ext uri="{FF2B5EF4-FFF2-40B4-BE49-F238E27FC236}">
                <a16:creationId xmlns:a16="http://schemas.microsoft.com/office/drawing/2014/main" id="{C05B0F42-D1E9-04DB-658F-ADE3D6A30864}"/>
              </a:ext>
            </a:extLst>
          </p:cNvPr>
          <p:cNvSpPr txBox="1"/>
          <p:nvPr/>
        </p:nvSpPr>
        <p:spPr>
          <a:xfrm>
            <a:off x="4515721" y="1487487"/>
            <a:ext cx="3160557" cy="830997"/>
          </a:xfrm>
          <a:prstGeom prst="rect">
            <a:avLst/>
          </a:prstGeom>
          <a:noFill/>
        </p:spPr>
        <p:txBody>
          <a:bodyPr wrap="square" rtlCol="0">
            <a:spAutoFit/>
          </a:bodyPr>
          <a:lstStyle/>
          <a:p>
            <a:r>
              <a:rPr lang="en-US" sz="2400">
                <a:latin typeface="PT Serif "/>
              </a:rPr>
              <a:t>2. Discuss your event with your classmates. </a:t>
            </a:r>
          </a:p>
        </p:txBody>
      </p:sp>
      <p:sp>
        <p:nvSpPr>
          <p:cNvPr id="7" name="TextBox 6">
            <a:extLst>
              <a:ext uri="{FF2B5EF4-FFF2-40B4-BE49-F238E27FC236}">
                <a16:creationId xmlns:a16="http://schemas.microsoft.com/office/drawing/2014/main" id="{1B868824-9EDB-F591-08C9-4CA43F37A796}"/>
              </a:ext>
            </a:extLst>
          </p:cNvPr>
          <p:cNvSpPr txBox="1"/>
          <p:nvPr/>
        </p:nvSpPr>
        <p:spPr>
          <a:xfrm>
            <a:off x="8143417" y="1523071"/>
            <a:ext cx="3160557" cy="830997"/>
          </a:xfrm>
          <a:prstGeom prst="rect">
            <a:avLst/>
          </a:prstGeom>
          <a:noFill/>
        </p:spPr>
        <p:txBody>
          <a:bodyPr wrap="square" lIns="91440" tIns="45720" rIns="91440" bIns="45720" rtlCol="0" anchor="t">
            <a:spAutoFit/>
          </a:bodyPr>
          <a:lstStyle/>
          <a:p>
            <a:r>
              <a:rPr lang="en-US" sz="2400">
                <a:latin typeface="PT Serif "/>
              </a:rPr>
              <a:t>3. Place yourselves in chronological order.  </a:t>
            </a:r>
          </a:p>
        </p:txBody>
      </p:sp>
      <p:pic>
        <p:nvPicPr>
          <p:cNvPr id="21" name="Picture 20">
            <a:extLst>
              <a:ext uri="{FF2B5EF4-FFF2-40B4-BE49-F238E27FC236}">
                <a16:creationId xmlns:a16="http://schemas.microsoft.com/office/drawing/2014/main" id="{A0CB4BFC-7390-0331-A479-B124001F3E2B}"/>
              </a:ext>
            </a:extLst>
          </p:cNvPr>
          <p:cNvPicPr>
            <a:picLocks noChangeAspect="1"/>
          </p:cNvPicPr>
          <p:nvPr/>
        </p:nvPicPr>
        <p:blipFill rotWithShape="1">
          <a:blip r:embed="rId4"/>
          <a:srcRect r="342" b="15758"/>
          <a:stretch/>
        </p:blipFill>
        <p:spPr>
          <a:xfrm>
            <a:off x="4712910" y="2591640"/>
            <a:ext cx="2766177" cy="2338292"/>
          </a:xfrm>
          <a:prstGeom prst="rect">
            <a:avLst/>
          </a:prstGeom>
        </p:spPr>
      </p:pic>
      <p:grpSp>
        <p:nvGrpSpPr>
          <p:cNvPr id="8" name="Group 7">
            <a:extLst>
              <a:ext uri="{FF2B5EF4-FFF2-40B4-BE49-F238E27FC236}">
                <a16:creationId xmlns:a16="http://schemas.microsoft.com/office/drawing/2014/main" id="{1F95B915-404C-2B3F-F8FA-9283DA3479D7}"/>
              </a:ext>
            </a:extLst>
          </p:cNvPr>
          <p:cNvGrpSpPr/>
          <p:nvPr/>
        </p:nvGrpSpPr>
        <p:grpSpPr>
          <a:xfrm>
            <a:off x="863075" y="2947348"/>
            <a:ext cx="2343685" cy="2017012"/>
            <a:chOff x="859187" y="3066134"/>
            <a:chExt cx="2343685" cy="2017012"/>
          </a:xfrm>
        </p:grpSpPr>
        <p:pic>
          <p:nvPicPr>
            <p:cNvPr id="19" name="Picture 18">
              <a:extLst>
                <a:ext uri="{FF2B5EF4-FFF2-40B4-BE49-F238E27FC236}">
                  <a16:creationId xmlns:a16="http://schemas.microsoft.com/office/drawing/2014/main" id="{63ECBB2E-1E51-5466-69D7-B33CF35BE312}"/>
                </a:ext>
              </a:extLst>
            </p:cNvPr>
            <p:cNvPicPr>
              <a:picLocks noChangeAspect="1"/>
            </p:cNvPicPr>
            <p:nvPr/>
          </p:nvPicPr>
          <p:blipFill>
            <a:blip r:embed="rId5"/>
            <a:stretch>
              <a:fillRect/>
            </a:stretch>
          </p:blipFill>
          <p:spPr>
            <a:xfrm rot="21256180">
              <a:off x="859187" y="3066134"/>
              <a:ext cx="2315581" cy="678823"/>
            </a:xfrm>
            <a:prstGeom prst="rect">
              <a:avLst/>
            </a:prstGeom>
            <a:ln>
              <a:solidFill>
                <a:schemeClr val="tx1"/>
              </a:solidFill>
            </a:ln>
          </p:spPr>
        </p:pic>
        <p:pic>
          <p:nvPicPr>
            <p:cNvPr id="25" name="Picture 24">
              <a:extLst>
                <a:ext uri="{FF2B5EF4-FFF2-40B4-BE49-F238E27FC236}">
                  <a16:creationId xmlns:a16="http://schemas.microsoft.com/office/drawing/2014/main" id="{4AB34070-B7CF-D282-0668-8BF4B6D4BC08}"/>
                </a:ext>
              </a:extLst>
            </p:cNvPr>
            <p:cNvPicPr>
              <a:picLocks noChangeAspect="1"/>
            </p:cNvPicPr>
            <p:nvPr/>
          </p:nvPicPr>
          <p:blipFill rotWithShape="1">
            <a:blip r:embed="rId6"/>
            <a:srcRect r="469" b="14554"/>
            <a:stretch/>
          </p:blipFill>
          <p:spPr>
            <a:xfrm>
              <a:off x="1187137" y="3352656"/>
              <a:ext cx="2015735" cy="1730490"/>
            </a:xfrm>
            <a:prstGeom prst="rect">
              <a:avLst/>
            </a:prstGeom>
          </p:spPr>
        </p:pic>
      </p:grpSp>
      <p:grpSp>
        <p:nvGrpSpPr>
          <p:cNvPr id="4" name="Group 3">
            <a:extLst>
              <a:ext uri="{FF2B5EF4-FFF2-40B4-BE49-F238E27FC236}">
                <a16:creationId xmlns:a16="http://schemas.microsoft.com/office/drawing/2014/main" id="{690C17E9-2177-AAE1-3EFB-2D06673B9B27}"/>
              </a:ext>
            </a:extLst>
          </p:cNvPr>
          <p:cNvGrpSpPr/>
          <p:nvPr/>
        </p:nvGrpSpPr>
        <p:grpSpPr>
          <a:xfrm>
            <a:off x="8143417" y="2508438"/>
            <a:ext cx="3150139" cy="2750399"/>
            <a:chOff x="8353059" y="2421171"/>
            <a:chExt cx="3150139" cy="2750399"/>
          </a:xfrm>
        </p:grpSpPr>
        <p:pic>
          <p:nvPicPr>
            <p:cNvPr id="23" name="Picture 22">
              <a:extLst>
                <a:ext uri="{FF2B5EF4-FFF2-40B4-BE49-F238E27FC236}">
                  <a16:creationId xmlns:a16="http://schemas.microsoft.com/office/drawing/2014/main" id="{6BBE953C-69BF-8520-D5AC-0D7D3F569E18}"/>
                </a:ext>
              </a:extLst>
            </p:cNvPr>
            <p:cNvPicPr>
              <a:picLocks noChangeAspect="1"/>
            </p:cNvPicPr>
            <p:nvPr/>
          </p:nvPicPr>
          <p:blipFill rotWithShape="1">
            <a:blip r:embed="rId7"/>
            <a:srcRect r="-304" b="12424"/>
            <a:stretch/>
          </p:blipFill>
          <p:spPr>
            <a:xfrm>
              <a:off x="8353059" y="2421171"/>
              <a:ext cx="3150139" cy="2750399"/>
            </a:xfrm>
            <a:prstGeom prst="rect">
              <a:avLst/>
            </a:prstGeom>
          </p:spPr>
        </p:pic>
        <p:pic>
          <p:nvPicPr>
            <p:cNvPr id="30" name="Picture 29">
              <a:extLst>
                <a:ext uri="{FF2B5EF4-FFF2-40B4-BE49-F238E27FC236}">
                  <a16:creationId xmlns:a16="http://schemas.microsoft.com/office/drawing/2014/main" id="{8E182C66-2211-9EB0-E02A-8D6AD8ADFEEC}"/>
                </a:ext>
              </a:extLst>
            </p:cNvPr>
            <p:cNvPicPr>
              <a:picLocks noChangeAspect="1"/>
            </p:cNvPicPr>
            <p:nvPr/>
          </p:nvPicPr>
          <p:blipFill>
            <a:blip r:embed="rId8"/>
            <a:stretch>
              <a:fillRect/>
            </a:stretch>
          </p:blipFill>
          <p:spPr>
            <a:xfrm rot="1303244">
              <a:off x="9415056" y="3655878"/>
              <a:ext cx="323330" cy="162797"/>
            </a:xfrm>
            <a:prstGeom prst="rect">
              <a:avLst/>
            </a:prstGeom>
            <a:ln>
              <a:solidFill>
                <a:schemeClr val="tx1"/>
              </a:solidFill>
            </a:ln>
          </p:spPr>
        </p:pic>
        <p:pic>
          <p:nvPicPr>
            <p:cNvPr id="31" name="Picture 30">
              <a:extLst>
                <a:ext uri="{FF2B5EF4-FFF2-40B4-BE49-F238E27FC236}">
                  <a16:creationId xmlns:a16="http://schemas.microsoft.com/office/drawing/2014/main" id="{7D277F1E-5C9E-134E-B430-7E108472FE22}"/>
                </a:ext>
              </a:extLst>
            </p:cNvPr>
            <p:cNvPicPr>
              <a:picLocks noChangeAspect="1"/>
            </p:cNvPicPr>
            <p:nvPr/>
          </p:nvPicPr>
          <p:blipFill>
            <a:blip r:embed="rId8"/>
            <a:stretch>
              <a:fillRect/>
            </a:stretch>
          </p:blipFill>
          <p:spPr>
            <a:xfrm rot="1303244">
              <a:off x="8532760" y="3655879"/>
              <a:ext cx="323330" cy="162797"/>
            </a:xfrm>
            <a:prstGeom prst="rect">
              <a:avLst/>
            </a:prstGeom>
            <a:ln>
              <a:solidFill>
                <a:schemeClr val="tx1"/>
              </a:solidFill>
            </a:ln>
          </p:spPr>
        </p:pic>
        <p:pic>
          <p:nvPicPr>
            <p:cNvPr id="32" name="Picture 31">
              <a:extLst>
                <a:ext uri="{FF2B5EF4-FFF2-40B4-BE49-F238E27FC236}">
                  <a16:creationId xmlns:a16="http://schemas.microsoft.com/office/drawing/2014/main" id="{0F6603AE-4E68-2987-78A0-2D1A4467D769}"/>
                </a:ext>
              </a:extLst>
            </p:cNvPr>
            <p:cNvPicPr>
              <a:picLocks noChangeAspect="1"/>
            </p:cNvPicPr>
            <p:nvPr/>
          </p:nvPicPr>
          <p:blipFill>
            <a:blip r:embed="rId8"/>
            <a:stretch>
              <a:fillRect/>
            </a:stretch>
          </p:blipFill>
          <p:spPr>
            <a:xfrm rot="1303244">
              <a:off x="10283365" y="3655877"/>
              <a:ext cx="323330" cy="162797"/>
            </a:xfrm>
            <a:prstGeom prst="rect">
              <a:avLst/>
            </a:prstGeom>
            <a:ln>
              <a:solidFill>
                <a:schemeClr val="tx1"/>
              </a:solidFill>
            </a:ln>
          </p:spPr>
        </p:pic>
      </p:grpSp>
    </p:spTree>
    <p:extLst>
      <p:ext uri="{BB962C8B-B14F-4D97-AF65-F5344CB8AC3E}">
        <p14:creationId xmlns:p14="http://schemas.microsoft.com/office/powerpoint/2010/main" val="1435303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EC6E186-CC6E-0012-B71F-22E26C615AD5}"/>
              </a:ext>
            </a:extLst>
          </p:cNvPr>
          <p:cNvPicPr>
            <a:picLocks noChangeAspect="1"/>
          </p:cNvPicPr>
          <p:nvPr/>
        </p:nvPicPr>
        <p:blipFill>
          <a:blip r:embed="rId3"/>
          <a:stretch>
            <a:fillRect/>
          </a:stretch>
        </p:blipFill>
        <p:spPr>
          <a:xfrm>
            <a:off x="0" y="6068513"/>
            <a:ext cx="12192000" cy="798723"/>
          </a:xfrm>
          <a:prstGeom prst="rect">
            <a:avLst/>
          </a:prstGeom>
        </p:spPr>
      </p:pic>
      <p:sp>
        <p:nvSpPr>
          <p:cNvPr id="2" name="TextBox 1">
            <a:extLst>
              <a:ext uri="{FF2B5EF4-FFF2-40B4-BE49-F238E27FC236}">
                <a16:creationId xmlns:a16="http://schemas.microsoft.com/office/drawing/2014/main" id="{F4996493-0FCC-0C2F-0D57-D22D6471563D}"/>
              </a:ext>
            </a:extLst>
          </p:cNvPr>
          <p:cNvSpPr txBox="1"/>
          <p:nvPr/>
        </p:nvSpPr>
        <p:spPr>
          <a:xfrm>
            <a:off x="237836" y="997674"/>
            <a:ext cx="11716327" cy="4557851"/>
          </a:xfrm>
          <a:prstGeom prst="rect">
            <a:avLst/>
          </a:prstGeom>
          <a:noFill/>
        </p:spPr>
        <p:txBody>
          <a:bodyPr wrap="square" lIns="91440" tIns="45720" rIns="91440" bIns="45720" rtlCol="0" anchor="t">
            <a:spAutoFit/>
          </a:bodyPr>
          <a:lstStyle/>
          <a:p>
            <a:pPr marL="342900" indent="-342900">
              <a:lnSpc>
                <a:spcPct val="250000"/>
              </a:lnSpc>
              <a:buAutoNum type="arabicPeriod"/>
            </a:pPr>
            <a:r>
              <a:rPr lang="en-US" sz="2400">
                <a:latin typeface="PT Serif "/>
              </a:rPr>
              <a:t>How did surrounding events impact other events in the timeline? </a:t>
            </a:r>
          </a:p>
          <a:p>
            <a:pPr marL="342900" indent="-342900">
              <a:lnSpc>
                <a:spcPct val="250000"/>
              </a:lnSpc>
              <a:buAutoNum type="arabicPeriod"/>
            </a:pPr>
            <a:r>
              <a:rPr lang="en-US" sz="2400">
                <a:latin typeface="PT Serif "/>
              </a:rPr>
              <a:t>How similar or different were the Mexican and Texan wars for independence? </a:t>
            </a:r>
          </a:p>
          <a:p>
            <a:pPr marL="342900" indent="-342900">
              <a:lnSpc>
                <a:spcPct val="250000"/>
              </a:lnSpc>
              <a:buAutoNum type="arabicPeriod"/>
            </a:pPr>
            <a:r>
              <a:rPr lang="en-US" sz="2400">
                <a:latin typeface="PT Serif "/>
              </a:rPr>
              <a:t>How do these events appear to be connected? </a:t>
            </a:r>
          </a:p>
          <a:p>
            <a:pPr marL="342900" indent="-342900">
              <a:lnSpc>
                <a:spcPct val="250000"/>
              </a:lnSpc>
              <a:buAutoNum type="arabicPeriod"/>
            </a:pPr>
            <a:r>
              <a:rPr lang="en-US" sz="2400">
                <a:latin typeface="PT Serif "/>
              </a:rPr>
              <a:t>Which are the most consequential events in the timeline? Why? </a:t>
            </a:r>
          </a:p>
          <a:p>
            <a:pPr marL="342900" indent="-342900">
              <a:lnSpc>
                <a:spcPct val="250000"/>
              </a:lnSpc>
              <a:buAutoNum type="arabicPeriod"/>
            </a:pPr>
            <a:r>
              <a:rPr lang="en-US" sz="2400">
                <a:latin typeface="PT Serif "/>
              </a:rPr>
              <a:t>Are there any events that should be added to the timeline? Why? </a:t>
            </a:r>
          </a:p>
        </p:txBody>
      </p:sp>
      <p:sp>
        <p:nvSpPr>
          <p:cNvPr id="7" name="Title 5">
            <a:extLst>
              <a:ext uri="{FF2B5EF4-FFF2-40B4-BE49-F238E27FC236}">
                <a16:creationId xmlns:a16="http://schemas.microsoft.com/office/drawing/2014/main" id="{901EFCFD-7E9E-4B96-3B92-FF057FC7CB69}"/>
              </a:ext>
            </a:extLst>
          </p:cNvPr>
          <p:cNvSpPr txBox="1">
            <a:spLocks/>
          </p:cNvSpPr>
          <p:nvPr/>
        </p:nvSpPr>
        <p:spPr>
          <a:xfrm>
            <a:off x="237837" y="16192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b="0" kern="1200">
                <a:solidFill>
                  <a:schemeClr val="tx1">
                    <a:lumMod val="75000"/>
                    <a:lumOff val="25000"/>
                  </a:schemeClr>
                </a:solidFill>
                <a:latin typeface="Georgia" panose="02040502050405020303" pitchFamily="18" charset="0"/>
                <a:ea typeface="+mj-ea"/>
                <a:cs typeface="+mj-cs"/>
              </a:defRPr>
            </a:lvl1pPr>
          </a:lstStyle>
          <a:p>
            <a:r>
              <a:rPr lang="en-US">
                <a:latin typeface="PT Serif "/>
              </a:rPr>
              <a:t>Discussion Questions </a:t>
            </a:r>
          </a:p>
        </p:txBody>
      </p:sp>
    </p:spTree>
    <p:extLst>
      <p:ext uri="{BB962C8B-B14F-4D97-AF65-F5344CB8AC3E}">
        <p14:creationId xmlns:p14="http://schemas.microsoft.com/office/powerpoint/2010/main" val="18741692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EC6E186-CC6E-0012-B71F-22E26C615AD5}"/>
              </a:ext>
            </a:extLst>
          </p:cNvPr>
          <p:cNvPicPr>
            <a:picLocks noChangeAspect="1"/>
          </p:cNvPicPr>
          <p:nvPr/>
        </p:nvPicPr>
        <p:blipFill>
          <a:blip r:embed="rId3"/>
          <a:stretch>
            <a:fillRect/>
          </a:stretch>
        </p:blipFill>
        <p:spPr>
          <a:xfrm>
            <a:off x="0" y="6068513"/>
            <a:ext cx="12192000" cy="798723"/>
          </a:xfrm>
          <a:prstGeom prst="rect">
            <a:avLst/>
          </a:prstGeom>
        </p:spPr>
      </p:pic>
      <p:sp>
        <p:nvSpPr>
          <p:cNvPr id="2" name="TextBox 1">
            <a:extLst>
              <a:ext uri="{FF2B5EF4-FFF2-40B4-BE49-F238E27FC236}">
                <a16:creationId xmlns:a16="http://schemas.microsoft.com/office/drawing/2014/main" id="{540A9F6D-5F44-8A2F-D190-31FF3E0D95A7}"/>
              </a:ext>
            </a:extLst>
          </p:cNvPr>
          <p:cNvSpPr txBox="1"/>
          <p:nvPr/>
        </p:nvSpPr>
        <p:spPr>
          <a:xfrm>
            <a:off x="250363" y="1233148"/>
            <a:ext cx="11649363" cy="1569660"/>
          </a:xfrm>
          <a:prstGeom prst="rect">
            <a:avLst/>
          </a:prstGeom>
          <a:noFill/>
        </p:spPr>
        <p:txBody>
          <a:bodyPr wrap="square" lIns="91440" tIns="45720" rIns="91440" bIns="45720" rtlCol="0" anchor="t">
            <a:spAutoFit/>
          </a:bodyPr>
          <a:lstStyle/>
          <a:p>
            <a:r>
              <a:rPr lang="en-US" sz="2400">
                <a:latin typeface="PT Serif "/>
              </a:rPr>
              <a:t>As a class, discuss which three events are the least impactful to history and remove them from the timeline. </a:t>
            </a:r>
            <a:endParaRPr lang="en-US" sz="2400">
              <a:cs typeface="Arial"/>
            </a:endParaRPr>
          </a:p>
          <a:p>
            <a:endParaRPr lang="en-US" sz="2400">
              <a:latin typeface="PT Serif "/>
            </a:endParaRPr>
          </a:p>
          <a:p>
            <a:r>
              <a:rPr lang="en-US" sz="2400">
                <a:latin typeface="PT Serif "/>
              </a:rPr>
              <a:t>Discuss why those events were chosen. </a:t>
            </a:r>
            <a:endParaRPr lang="en-US" sz="2400">
              <a:cs typeface="Arial"/>
            </a:endParaRPr>
          </a:p>
        </p:txBody>
      </p:sp>
      <p:grpSp>
        <p:nvGrpSpPr>
          <p:cNvPr id="9" name="Group 8">
            <a:extLst>
              <a:ext uri="{FF2B5EF4-FFF2-40B4-BE49-F238E27FC236}">
                <a16:creationId xmlns:a16="http://schemas.microsoft.com/office/drawing/2014/main" id="{2DC35343-7252-5801-0337-2768D2863D71}"/>
              </a:ext>
            </a:extLst>
          </p:cNvPr>
          <p:cNvGrpSpPr/>
          <p:nvPr/>
        </p:nvGrpSpPr>
        <p:grpSpPr>
          <a:xfrm>
            <a:off x="3705318" y="2414519"/>
            <a:ext cx="4781364" cy="4042284"/>
            <a:chOff x="3562537" y="2365260"/>
            <a:chExt cx="4781364" cy="4042284"/>
          </a:xfrm>
        </p:grpSpPr>
        <p:pic>
          <p:nvPicPr>
            <p:cNvPr id="4" name="Picture 3">
              <a:extLst>
                <a:ext uri="{FF2B5EF4-FFF2-40B4-BE49-F238E27FC236}">
                  <a16:creationId xmlns:a16="http://schemas.microsoft.com/office/drawing/2014/main" id="{1B742D57-7E18-934D-6A51-C4E81113D930}"/>
                </a:ext>
              </a:extLst>
            </p:cNvPr>
            <p:cNvPicPr>
              <a:picLocks noChangeAspect="1"/>
            </p:cNvPicPr>
            <p:nvPr/>
          </p:nvPicPr>
          <p:blipFill rotWithShape="1">
            <a:blip r:embed="rId4"/>
            <a:srcRect r="208" b="15593"/>
            <a:stretch/>
          </p:blipFill>
          <p:spPr>
            <a:xfrm>
              <a:off x="3562537" y="2365260"/>
              <a:ext cx="4781364" cy="4042284"/>
            </a:xfrm>
            <a:prstGeom prst="rect">
              <a:avLst/>
            </a:prstGeom>
          </p:spPr>
        </p:pic>
        <p:pic>
          <p:nvPicPr>
            <p:cNvPr id="14" name="Picture 13">
              <a:extLst>
                <a:ext uri="{FF2B5EF4-FFF2-40B4-BE49-F238E27FC236}">
                  <a16:creationId xmlns:a16="http://schemas.microsoft.com/office/drawing/2014/main" id="{5AFD2677-FF01-EB47-9D13-D6F492631B4D}"/>
                </a:ext>
              </a:extLst>
            </p:cNvPr>
            <p:cNvPicPr>
              <a:picLocks noChangeAspect="1"/>
            </p:cNvPicPr>
            <p:nvPr/>
          </p:nvPicPr>
          <p:blipFill>
            <a:blip r:embed="rId5"/>
            <a:stretch>
              <a:fillRect/>
            </a:stretch>
          </p:blipFill>
          <p:spPr>
            <a:xfrm rot="1303244">
              <a:off x="5258616" y="4334585"/>
              <a:ext cx="445836" cy="223974"/>
            </a:xfrm>
            <a:prstGeom prst="rect">
              <a:avLst/>
            </a:prstGeom>
            <a:ln>
              <a:solidFill>
                <a:schemeClr val="tx1"/>
              </a:solidFill>
            </a:ln>
          </p:spPr>
        </p:pic>
        <p:pic>
          <p:nvPicPr>
            <p:cNvPr id="16" name="Picture 15">
              <a:extLst>
                <a:ext uri="{FF2B5EF4-FFF2-40B4-BE49-F238E27FC236}">
                  <a16:creationId xmlns:a16="http://schemas.microsoft.com/office/drawing/2014/main" id="{4DC10AF2-4D33-ADA7-C22B-AF15D2A5A9EE}"/>
                </a:ext>
              </a:extLst>
            </p:cNvPr>
            <p:cNvPicPr>
              <a:picLocks noChangeAspect="1"/>
            </p:cNvPicPr>
            <p:nvPr/>
          </p:nvPicPr>
          <p:blipFill>
            <a:blip r:embed="rId5"/>
            <a:stretch>
              <a:fillRect/>
            </a:stretch>
          </p:blipFill>
          <p:spPr>
            <a:xfrm rot="1303244">
              <a:off x="3805301" y="4334706"/>
              <a:ext cx="445836" cy="223974"/>
            </a:xfrm>
            <a:prstGeom prst="rect">
              <a:avLst/>
            </a:prstGeom>
            <a:ln>
              <a:solidFill>
                <a:schemeClr val="tx1"/>
              </a:solidFill>
            </a:ln>
          </p:spPr>
        </p:pic>
        <p:pic>
          <p:nvPicPr>
            <p:cNvPr id="18" name="Picture 17">
              <a:extLst>
                <a:ext uri="{FF2B5EF4-FFF2-40B4-BE49-F238E27FC236}">
                  <a16:creationId xmlns:a16="http://schemas.microsoft.com/office/drawing/2014/main" id="{9F8F917B-1301-1675-0A6A-3C14F68E4F01}"/>
                </a:ext>
              </a:extLst>
            </p:cNvPr>
            <p:cNvPicPr>
              <a:picLocks noChangeAspect="1"/>
            </p:cNvPicPr>
            <p:nvPr/>
          </p:nvPicPr>
          <p:blipFill>
            <a:blip r:embed="rId5"/>
            <a:stretch>
              <a:fillRect/>
            </a:stretch>
          </p:blipFill>
          <p:spPr>
            <a:xfrm rot="1303244">
              <a:off x="6660325" y="4334583"/>
              <a:ext cx="445836" cy="223974"/>
            </a:xfrm>
            <a:prstGeom prst="rect">
              <a:avLst/>
            </a:prstGeom>
            <a:ln>
              <a:solidFill>
                <a:schemeClr val="tx1"/>
              </a:solidFill>
            </a:ln>
          </p:spPr>
        </p:pic>
      </p:grpSp>
      <p:sp>
        <p:nvSpPr>
          <p:cNvPr id="8" name="Title 5">
            <a:extLst>
              <a:ext uri="{FF2B5EF4-FFF2-40B4-BE49-F238E27FC236}">
                <a16:creationId xmlns:a16="http://schemas.microsoft.com/office/drawing/2014/main" id="{E5A6B323-6F27-D38C-8A6B-80B9CB0D2C21}"/>
              </a:ext>
            </a:extLst>
          </p:cNvPr>
          <p:cNvSpPr txBox="1">
            <a:spLocks/>
          </p:cNvSpPr>
          <p:nvPr/>
        </p:nvSpPr>
        <p:spPr>
          <a:xfrm>
            <a:off x="237837" y="16192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b="0" kern="1200">
                <a:solidFill>
                  <a:schemeClr val="tx1">
                    <a:lumMod val="75000"/>
                    <a:lumOff val="25000"/>
                  </a:schemeClr>
                </a:solidFill>
                <a:latin typeface="Georgia" panose="02040502050405020303" pitchFamily="18" charset="0"/>
                <a:ea typeface="+mj-ea"/>
                <a:cs typeface="+mj-cs"/>
              </a:defRPr>
            </a:lvl1pPr>
          </a:lstStyle>
          <a:p>
            <a:r>
              <a:rPr lang="en-US">
                <a:latin typeface="PT Serif "/>
              </a:rPr>
              <a:t>Challenge</a:t>
            </a:r>
          </a:p>
        </p:txBody>
      </p:sp>
    </p:spTree>
    <p:extLst>
      <p:ext uri="{BB962C8B-B14F-4D97-AF65-F5344CB8AC3E}">
        <p14:creationId xmlns:p14="http://schemas.microsoft.com/office/powerpoint/2010/main" val="23679210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20FC5DA-72AB-8801-5E1D-034009D10990}"/>
              </a:ext>
            </a:extLst>
          </p:cNvPr>
          <p:cNvSpPr>
            <a:spLocks noGrp="1"/>
          </p:cNvSpPr>
          <p:nvPr>
            <p:ph type="title"/>
          </p:nvPr>
        </p:nvSpPr>
        <p:spPr>
          <a:xfrm>
            <a:off x="237837" y="161924"/>
            <a:ext cx="10515600" cy="1325563"/>
          </a:xfrm>
        </p:spPr>
        <p:txBody>
          <a:bodyPr/>
          <a:lstStyle/>
          <a:p>
            <a:r>
              <a:rPr lang="en-US">
                <a:latin typeface="PT Serif "/>
              </a:rPr>
              <a:t>Discussion Questions </a:t>
            </a:r>
          </a:p>
        </p:txBody>
      </p:sp>
      <p:pic>
        <p:nvPicPr>
          <p:cNvPr id="5" name="Picture 4">
            <a:extLst>
              <a:ext uri="{FF2B5EF4-FFF2-40B4-BE49-F238E27FC236}">
                <a16:creationId xmlns:a16="http://schemas.microsoft.com/office/drawing/2014/main" id="{7EC6E186-CC6E-0012-B71F-22E26C615AD5}"/>
              </a:ext>
            </a:extLst>
          </p:cNvPr>
          <p:cNvPicPr>
            <a:picLocks noChangeAspect="1"/>
          </p:cNvPicPr>
          <p:nvPr/>
        </p:nvPicPr>
        <p:blipFill>
          <a:blip r:embed="rId3"/>
          <a:stretch>
            <a:fillRect/>
          </a:stretch>
        </p:blipFill>
        <p:spPr>
          <a:xfrm>
            <a:off x="0" y="6068513"/>
            <a:ext cx="12192000" cy="798723"/>
          </a:xfrm>
          <a:prstGeom prst="rect">
            <a:avLst/>
          </a:prstGeom>
        </p:spPr>
      </p:pic>
      <p:sp>
        <p:nvSpPr>
          <p:cNvPr id="2" name="TextBox 1">
            <a:extLst>
              <a:ext uri="{FF2B5EF4-FFF2-40B4-BE49-F238E27FC236}">
                <a16:creationId xmlns:a16="http://schemas.microsoft.com/office/drawing/2014/main" id="{92B23AAE-660D-22B9-241F-A7EE83E43C35}"/>
              </a:ext>
            </a:extLst>
          </p:cNvPr>
          <p:cNvSpPr txBox="1"/>
          <p:nvPr/>
        </p:nvSpPr>
        <p:spPr>
          <a:xfrm>
            <a:off x="237837" y="1374045"/>
            <a:ext cx="11716326" cy="3811300"/>
          </a:xfrm>
          <a:prstGeom prst="rect">
            <a:avLst/>
          </a:prstGeom>
          <a:noFill/>
        </p:spPr>
        <p:txBody>
          <a:bodyPr wrap="square" rtlCol="0">
            <a:spAutoFit/>
          </a:bodyPr>
          <a:lstStyle/>
          <a:p>
            <a:pPr marL="342900" indent="-342900">
              <a:spcAft>
                <a:spcPts val="7000"/>
              </a:spcAft>
              <a:buAutoNum type="arabicPeriod"/>
            </a:pPr>
            <a:r>
              <a:rPr lang="en-US" sz="2500">
                <a:latin typeface="PT Serif "/>
              </a:rPr>
              <a:t>Was there a turning point in the Texan call for independence? </a:t>
            </a:r>
          </a:p>
          <a:p>
            <a:pPr marL="342900" indent="-342900">
              <a:spcAft>
                <a:spcPts val="7000"/>
              </a:spcAft>
              <a:buAutoNum type="arabicPeriod"/>
            </a:pPr>
            <a:r>
              <a:rPr lang="en-US" sz="2500">
                <a:latin typeface="PT Serif "/>
              </a:rPr>
              <a:t>Are there any recurring themes or values represented in the events leading up to the revolution?</a:t>
            </a:r>
          </a:p>
          <a:p>
            <a:pPr marL="342900" indent="-342900">
              <a:spcAft>
                <a:spcPts val="7000"/>
              </a:spcAft>
              <a:buAutoNum type="arabicPeriod"/>
            </a:pPr>
            <a:r>
              <a:rPr lang="en-US" sz="2500">
                <a:latin typeface="PT Serif "/>
              </a:rPr>
              <a:t>How should historians decide which events to include or exclude when creating historical narratives? </a:t>
            </a:r>
          </a:p>
        </p:txBody>
      </p:sp>
    </p:spTree>
    <p:extLst>
      <p:ext uri="{BB962C8B-B14F-4D97-AF65-F5344CB8AC3E}">
        <p14:creationId xmlns:p14="http://schemas.microsoft.com/office/powerpoint/2010/main" val="25372792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7F289F-16B2-29EB-AC12-CC3145A91382}"/>
            </a:ext>
          </a:extLst>
        </p:cNvPr>
        <p:cNvGrpSpPr/>
        <p:nvPr/>
      </p:nvGrpSpPr>
      <p:grpSpPr>
        <a:xfrm>
          <a:off x="0" y="0"/>
          <a:ext cx="0" cy="0"/>
          <a:chOff x="0" y="0"/>
          <a:chExt cx="0" cy="0"/>
        </a:xfrm>
      </p:grpSpPr>
      <p:sp>
        <p:nvSpPr>
          <p:cNvPr id="5" name="Title 1">
            <a:extLst>
              <a:ext uri="{FF2B5EF4-FFF2-40B4-BE49-F238E27FC236}">
                <a16:creationId xmlns:a16="http://schemas.microsoft.com/office/drawing/2014/main" id="{261239EB-B08A-3A6A-BE4F-C5DF82977A6B}"/>
              </a:ext>
            </a:extLst>
          </p:cNvPr>
          <p:cNvSpPr>
            <a:spLocks noGrp="1"/>
          </p:cNvSpPr>
          <p:nvPr>
            <p:ph type="title"/>
          </p:nvPr>
        </p:nvSpPr>
        <p:spPr>
          <a:xfrm>
            <a:off x="256330" y="174876"/>
            <a:ext cx="11677414" cy="803452"/>
          </a:xfrm>
        </p:spPr>
        <p:txBody>
          <a:bodyPr>
            <a:normAutofit/>
          </a:bodyPr>
          <a:lstStyle/>
          <a:p>
            <a:r>
              <a:rPr lang="en-US" sz="3600">
                <a:solidFill>
                  <a:srgbClr val="292929"/>
                </a:solidFill>
                <a:latin typeface="PT Serif"/>
              </a:rPr>
              <a:t>Optional Enrichment/Extension Activities</a:t>
            </a:r>
            <a:endParaRPr lang="en-US" sz="3600" err="1">
              <a:solidFill>
                <a:srgbClr val="292929"/>
              </a:solidFill>
              <a:latin typeface="PT Serif"/>
            </a:endParaRPr>
          </a:p>
        </p:txBody>
      </p:sp>
      <p:sp>
        <p:nvSpPr>
          <p:cNvPr id="7" name="Content Placeholder 2">
            <a:extLst>
              <a:ext uri="{FF2B5EF4-FFF2-40B4-BE49-F238E27FC236}">
                <a16:creationId xmlns:a16="http://schemas.microsoft.com/office/drawing/2014/main" id="{50D8E24E-7A08-CFFC-EAC2-BBD25F676CA3}"/>
              </a:ext>
            </a:extLst>
          </p:cNvPr>
          <p:cNvSpPr>
            <a:spLocks noGrp="1"/>
          </p:cNvSpPr>
          <p:nvPr>
            <p:ph idx="1"/>
          </p:nvPr>
        </p:nvSpPr>
        <p:spPr>
          <a:xfrm>
            <a:off x="256330" y="998882"/>
            <a:ext cx="11680389" cy="4860236"/>
          </a:xfrm>
        </p:spPr>
        <p:txBody>
          <a:bodyPr vert="horz" lIns="91440" tIns="45720" rIns="91440" bIns="45720" rtlCol="0" anchor="t">
            <a:noAutofit/>
          </a:bodyPr>
          <a:lstStyle/>
          <a:p>
            <a:pPr marL="0" indent="0">
              <a:buNone/>
            </a:pPr>
            <a:endParaRPr lang="en-US" sz="1600">
              <a:solidFill>
                <a:srgbClr val="000000"/>
              </a:solidFill>
              <a:latin typeface="PT Serif"/>
            </a:endParaRPr>
          </a:p>
          <a:p>
            <a:r>
              <a:rPr lang="en-US" sz="1600" b="1">
                <a:solidFill>
                  <a:srgbClr val="000000"/>
                </a:solidFill>
                <a:latin typeface="PT Serif"/>
              </a:rPr>
              <a:t>Biography Project:</a:t>
            </a:r>
            <a:r>
              <a:rPr lang="en-US" sz="1600">
                <a:solidFill>
                  <a:srgbClr val="000000"/>
                </a:solidFill>
                <a:latin typeface="PT Serif"/>
              </a:rPr>
              <a:t> Give students a biography card from the lesson and have them create a poster or multimedia project that would help others understand the chosen individual and their contribution to Texas Independence. </a:t>
            </a:r>
          </a:p>
          <a:p>
            <a:r>
              <a:rPr lang="en-US" sz="1600" b="1">
                <a:solidFill>
                  <a:srgbClr val="000000"/>
                </a:solidFill>
                <a:latin typeface="PT Serif"/>
              </a:rPr>
              <a:t>Analyze Road to Texas Independence Maps:</a:t>
            </a:r>
            <a:r>
              <a:rPr lang="en-US" sz="1600">
                <a:solidFill>
                  <a:srgbClr val="000000"/>
                </a:solidFill>
                <a:latin typeface="PT Serif"/>
              </a:rPr>
              <a:t> Choose a map from the lesson and complete the MAP GRAPHIC ORGANIZER. </a:t>
            </a:r>
          </a:p>
          <a:p>
            <a:r>
              <a:rPr lang="en-US" sz="1600" b="1">
                <a:solidFill>
                  <a:srgbClr val="000000"/>
                </a:solidFill>
                <a:latin typeface="PT Serif"/>
              </a:rPr>
              <a:t>Now vs Then:</a:t>
            </a:r>
            <a:r>
              <a:rPr lang="en-US" sz="1600">
                <a:solidFill>
                  <a:srgbClr val="000000"/>
                </a:solidFill>
                <a:latin typeface="PT Serif"/>
              </a:rPr>
              <a:t> Use the resources in this lesson and have students complete the CONNECTIONS GRAPHIC ORGANIZER. Students will choose 3 quotes and find a current connection with today. (Note: Model this assignment for students with examples.) </a:t>
            </a:r>
          </a:p>
          <a:p>
            <a:r>
              <a:rPr lang="en-US" sz="1600" b="1">
                <a:solidFill>
                  <a:srgbClr val="000000"/>
                </a:solidFill>
                <a:latin typeface="PT Serif"/>
              </a:rPr>
              <a:t>Event Card Artwork:</a:t>
            </a:r>
            <a:r>
              <a:rPr lang="en-US" sz="1600">
                <a:solidFill>
                  <a:srgbClr val="000000"/>
                </a:solidFill>
                <a:latin typeface="PT Serif"/>
              </a:rPr>
              <a:t> Allow each student to create an illustration for their chosen event card. Use an index card or presentation of choice to create the illustration. </a:t>
            </a:r>
          </a:p>
          <a:p>
            <a:r>
              <a:rPr lang="en-US" sz="1600" b="1">
                <a:solidFill>
                  <a:srgbClr val="000000"/>
                </a:solidFill>
                <a:latin typeface="PT Serif"/>
              </a:rPr>
              <a:t>Primary Resource Match:</a:t>
            </a:r>
            <a:r>
              <a:rPr lang="en-US" sz="1600">
                <a:solidFill>
                  <a:srgbClr val="000000"/>
                </a:solidFill>
                <a:latin typeface="PT Serif"/>
              </a:rPr>
              <a:t> Give students an opportunity to match the even cards to the correct biography card, artifact or map that is associated with the event.  </a:t>
            </a:r>
          </a:p>
          <a:p>
            <a:r>
              <a:rPr lang="en-US" sz="1600" b="1">
                <a:solidFill>
                  <a:srgbClr val="000000"/>
                </a:solidFill>
                <a:latin typeface="PT Serif"/>
              </a:rPr>
              <a:t>Mexican and Texan Independence:</a:t>
            </a:r>
            <a:r>
              <a:rPr lang="en-US" sz="1600">
                <a:solidFill>
                  <a:srgbClr val="000000"/>
                </a:solidFill>
                <a:latin typeface="PT Serif"/>
              </a:rPr>
              <a:t> Give students a chance to compare the causes of the Mexican and Texas wars for independence using a Venn diagram or sheet of paper. </a:t>
            </a:r>
          </a:p>
          <a:p>
            <a:r>
              <a:rPr lang="en-US" sz="1600" b="1">
                <a:solidFill>
                  <a:srgbClr val="000000"/>
                </a:solidFill>
                <a:latin typeface="PT Serif"/>
              </a:rPr>
              <a:t>Time Machine: </a:t>
            </a:r>
            <a:r>
              <a:rPr lang="en-US" sz="1600">
                <a:solidFill>
                  <a:srgbClr val="000000"/>
                </a:solidFill>
                <a:latin typeface="PT Serif"/>
              </a:rPr>
              <a:t>Have students in small groups or whole group take an event card out of the timeline. Ask students to explain the effects of removing this event from the timeline and why. </a:t>
            </a:r>
          </a:p>
        </p:txBody>
      </p:sp>
    </p:spTree>
    <p:extLst>
      <p:ext uri="{BB962C8B-B14F-4D97-AF65-F5344CB8AC3E}">
        <p14:creationId xmlns:p14="http://schemas.microsoft.com/office/powerpoint/2010/main" val="4119849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329C4C-66EF-5F95-ABA4-28DEB3B4BA2B}"/>
            </a:ext>
          </a:extLst>
        </p:cNvPr>
        <p:cNvGrpSpPr/>
        <p:nvPr/>
      </p:nvGrpSpPr>
      <p:grpSpPr>
        <a:xfrm>
          <a:off x="0" y="0"/>
          <a:ext cx="0" cy="0"/>
          <a:chOff x="0" y="0"/>
          <a:chExt cx="0" cy="0"/>
        </a:xfrm>
      </p:grpSpPr>
      <p:sp>
        <p:nvSpPr>
          <p:cNvPr id="43" name="Title 1">
            <a:extLst>
              <a:ext uri="{FF2B5EF4-FFF2-40B4-BE49-F238E27FC236}">
                <a16:creationId xmlns:a16="http://schemas.microsoft.com/office/drawing/2014/main" id="{D407703F-C71E-E151-BCA6-F21B1E3A86AD}"/>
              </a:ext>
            </a:extLst>
          </p:cNvPr>
          <p:cNvSpPr txBox="1">
            <a:spLocks/>
          </p:cNvSpPr>
          <p:nvPr/>
        </p:nvSpPr>
        <p:spPr>
          <a:xfrm>
            <a:off x="391056" y="387804"/>
            <a:ext cx="11402704" cy="72684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b="0" kern="1200">
                <a:solidFill>
                  <a:schemeClr val="tx1">
                    <a:lumMod val="75000"/>
                    <a:lumOff val="25000"/>
                  </a:schemeClr>
                </a:solidFill>
                <a:latin typeface="Georgia" panose="02040502050405020303" pitchFamily="18" charset="0"/>
                <a:ea typeface="+mj-ea"/>
                <a:cs typeface="+mj-cs"/>
              </a:defRPr>
            </a:lvl1pPr>
          </a:lstStyle>
          <a:p>
            <a:r>
              <a:rPr lang="en-US" b="1">
                <a:solidFill>
                  <a:srgbClr val="292929"/>
                </a:solidFill>
                <a:latin typeface="PT Serif"/>
              </a:rPr>
              <a:t>Dear Educator</a:t>
            </a:r>
          </a:p>
        </p:txBody>
      </p:sp>
      <p:sp>
        <p:nvSpPr>
          <p:cNvPr id="45" name="Content Placeholder 2">
            <a:extLst>
              <a:ext uri="{FF2B5EF4-FFF2-40B4-BE49-F238E27FC236}">
                <a16:creationId xmlns:a16="http://schemas.microsoft.com/office/drawing/2014/main" id="{56F084A5-8B02-C7F1-A12B-FE6D884EACAE}"/>
              </a:ext>
            </a:extLst>
          </p:cNvPr>
          <p:cNvSpPr>
            <a:spLocks noGrp="1"/>
          </p:cNvSpPr>
          <p:nvPr>
            <p:ph idx="1"/>
          </p:nvPr>
        </p:nvSpPr>
        <p:spPr>
          <a:xfrm>
            <a:off x="390006" y="1120823"/>
            <a:ext cx="7075802" cy="4457017"/>
          </a:xfrm>
        </p:spPr>
        <p:txBody>
          <a:bodyPr vert="horz" lIns="91440" tIns="45720" rIns="91440" bIns="45720" rtlCol="0" anchor="t">
            <a:noAutofit/>
          </a:bodyPr>
          <a:lstStyle/>
          <a:p>
            <a:pPr marL="0" indent="0">
              <a:lnSpc>
                <a:spcPct val="100000"/>
              </a:lnSpc>
              <a:spcAft>
                <a:spcPts val="1800"/>
              </a:spcAft>
              <a:buNone/>
            </a:pPr>
            <a:r>
              <a:rPr lang="en-US" sz="1800" b="1" i="1">
                <a:solidFill>
                  <a:srgbClr val="292929"/>
                </a:solidFill>
                <a:latin typeface="PT Serif"/>
              </a:rPr>
              <a:t>Thank you</a:t>
            </a:r>
            <a:r>
              <a:rPr lang="en-US" sz="1800">
                <a:solidFill>
                  <a:srgbClr val="292929"/>
                </a:solidFill>
                <a:latin typeface="PT Serif"/>
              </a:rPr>
              <a:t> for using this resource and for all that you do every day in your classroom. The purpose of this lesson is to show how timelines can </a:t>
            </a:r>
            <a:r>
              <a:rPr lang="en-US" sz="1800">
                <a:solidFill>
                  <a:srgbClr val="000000"/>
                </a:solidFill>
                <a:latin typeface="PT Serif"/>
              </a:rPr>
              <a:t>be an effective tool to organize events, identify relationships, and explore causality. In this lesson, students will explore the holistic historical narrative of the period leading up to the Texas Revolution and question why certain events are considered important and why others are lesser known.</a:t>
            </a:r>
            <a:endParaRPr lang="en-US" sz="1800">
              <a:solidFill>
                <a:srgbClr val="000000"/>
              </a:solidFill>
            </a:endParaRPr>
          </a:p>
          <a:p>
            <a:pPr marL="0" indent="0">
              <a:lnSpc>
                <a:spcPct val="100000"/>
              </a:lnSpc>
              <a:spcBef>
                <a:spcPts val="0"/>
              </a:spcBef>
              <a:spcAft>
                <a:spcPts val="1800"/>
              </a:spcAft>
              <a:buNone/>
            </a:pPr>
            <a:r>
              <a:rPr lang="en-US" sz="1800">
                <a:solidFill>
                  <a:srgbClr val="292929"/>
                </a:solidFill>
                <a:latin typeface="PT Serif"/>
              </a:rPr>
              <a:t>These slides are designed to be student facing and ready to use. </a:t>
            </a:r>
            <a:r>
              <a:rPr lang="en-US" sz="1800" i="1">
                <a:solidFill>
                  <a:srgbClr val="292929"/>
                </a:solidFill>
                <a:latin typeface="PT Serif"/>
              </a:rPr>
              <a:t>For </a:t>
            </a:r>
            <a:r>
              <a:rPr lang="en-US" sz="1800" b="1" i="1">
                <a:solidFill>
                  <a:srgbClr val="292929"/>
                </a:solidFill>
                <a:latin typeface="PT Serif"/>
              </a:rPr>
              <a:t>teacher facing notes and suggestions</a:t>
            </a:r>
            <a:r>
              <a:rPr lang="en-US" sz="1800">
                <a:solidFill>
                  <a:srgbClr val="292929"/>
                </a:solidFill>
                <a:latin typeface="PT Serif"/>
              </a:rPr>
              <a:t>, look at the speaker notes on each slide. If you would like a more in-depth lesson plan, refer to the Colonizing Texas Lesson Plan document.</a:t>
            </a:r>
          </a:p>
          <a:p>
            <a:pPr marL="0" indent="0">
              <a:lnSpc>
                <a:spcPct val="100000"/>
              </a:lnSpc>
              <a:spcBef>
                <a:spcPts val="0"/>
              </a:spcBef>
              <a:spcAft>
                <a:spcPts val="600"/>
              </a:spcAft>
              <a:buNone/>
            </a:pPr>
            <a:r>
              <a:rPr lang="en-US" sz="1800">
                <a:solidFill>
                  <a:srgbClr val="292929"/>
                </a:solidFill>
                <a:latin typeface="PT Serif"/>
              </a:rPr>
              <a:t>We welcome your </a:t>
            </a:r>
            <a:r>
              <a:rPr lang="en-US" sz="1800" b="1" i="1">
                <a:solidFill>
                  <a:srgbClr val="292929"/>
                </a:solidFill>
                <a:latin typeface="PT Serif"/>
              </a:rPr>
              <a:t>feedback </a:t>
            </a:r>
            <a:r>
              <a:rPr lang="en-US" sz="1800">
                <a:solidFill>
                  <a:srgbClr val="292929"/>
                </a:solidFill>
                <a:latin typeface="PT Serif"/>
              </a:rPr>
              <a:t>as to how we can improve our services to you. If you would like to share any suggestions or comments with us, please email </a:t>
            </a:r>
            <a:r>
              <a:rPr lang="en-US" sz="1800">
                <a:solidFill>
                  <a:srgbClr val="292929"/>
                </a:solidFill>
                <a:latin typeface="PT Serif"/>
                <a:hlinkClick r:id="rId3"/>
              </a:rPr>
              <a:t>education@thealamo.org</a:t>
            </a:r>
            <a:r>
              <a:rPr lang="en-US" sz="1800">
                <a:solidFill>
                  <a:srgbClr val="292929"/>
                </a:solidFill>
                <a:latin typeface="PT Serif"/>
              </a:rPr>
              <a:t>.</a:t>
            </a:r>
          </a:p>
        </p:txBody>
      </p:sp>
      <p:sp>
        <p:nvSpPr>
          <p:cNvPr id="4" name="TextBox 3">
            <a:extLst>
              <a:ext uri="{FF2B5EF4-FFF2-40B4-BE49-F238E27FC236}">
                <a16:creationId xmlns:a16="http://schemas.microsoft.com/office/drawing/2014/main" id="{DA3052E0-80C0-6070-D2AA-1F1B66917467}"/>
              </a:ext>
            </a:extLst>
          </p:cNvPr>
          <p:cNvSpPr txBox="1"/>
          <p:nvPr/>
        </p:nvSpPr>
        <p:spPr>
          <a:xfrm>
            <a:off x="7637904" y="3400368"/>
            <a:ext cx="4164091" cy="1092607"/>
          </a:xfrm>
          <a:prstGeom prst="rect">
            <a:avLst/>
          </a:prstGeom>
          <a:noFill/>
          <a:ln w="12700">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spcAft>
                <a:spcPts val="600"/>
              </a:spcAft>
            </a:pPr>
            <a:r>
              <a:rPr lang="en-US" sz="2000" b="1">
                <a:latin typeface="PT Serif"/>
                <a:cs typeface="Arial"/>
              </a:rPr>
              <a:t>Preparation for this Lesson</a:t>
            </a:r>
          </a:p>
          <a:p>
            <a:pPr marL="342900" indent="-342900">
              <a:spcAft>
                <a:spcPts val="600"/>
              </a:spcAft>
              <a:buFont typeface="Arial" panose="020B0604020202020204" pitchFamily="34" charset="0"/>
              <a:buChar char="•"/>
            </a:pPr>
            <a:r>
              <a:rPr lang="en-US" sz="2000">
                <a:latin typeface="PT Serif"/>
                <a:cs typeface="Arial"/>
              </a:rPr>
              <a:t>Print and cut </a:t>
            </a:r>
            <a:r>
              <a:rPr lang="en-US" sz="2000" b="1">
                <a:latin typeface="PT Serif"/>
                <a:cs typeface="Arial"/>
              </a:rPr>
              <a:t>Event Cards</a:t>
            </a:r>
            <a:r>
              <a:rPr lang="en-US" sz="2000">
                <a:latin typeface="PT Serif"/>
                <a:cs typeface="Arial"/>
              </a:rPr>
              <a:t> – 1 set per class</a:t>
            </a:r>
          </a:p>
        </p:txBody>
      </p:sp>
      <p:sp>
        <p:nvSpPr>
          <p:cNvPr id="5" name="TextBox 4">
            <a:extLst>
              <a:ext uri="{FF2B5EF4-FFF2-40B4-BE49-F238E27FC236}">
                <a16:creationId xmlns:a16="http://schemas.microsoft.com/office/drawing/2014/main" id="{24084117-CE6B-D1B9-FCBF-87DA699219E5}"/>
              </a:ext>
            </a:extLst>
          </p:cNvPr>
          <p:cNvSpPr txBox="1"/>
          <p:nvPr/>
        </p:nvSpPr>
        <p:spPr>
          <a:xfrm>
            <a:off x="7637904" y="1195685"/>
            <a:ext cx="4164091" cy="2015936"/>
          </a:xfrm>
          <a:prstGeom prst="rect">
            <a:avLst/>
          </a:prstGeom>
          <a:noFill/>
          <a:ln w="12700">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spcAft>
                <a:spcPts val="600"/>
              </a:spcAft>
              <a:buFont typeface="Arial"/>
              <a:buChar char="•"/>
            </a:pPr>
            <a:r>
              <a:rPr lang="en-US" sz="2000" b="1">
                <a:latin typeface="PT Serif"/>
                <a:cs typeface="Arial"/>
              </a:rPr>
              <a:t>Lesson Time:</a:t>
            </a:r>
            <a:r>
              <a:rPr lang="en-US" sz="2000">
                <a:latin typeface="PT Serif"/>
                <a:cs typeface="Arial"/>
              </a:rPr>
              <a:t> 60 – 90 min</a:t>
            </a:r>
            <a:endParaRPr lang="en-US" sz="2000">
              <a:latin typeface="PT Serif"/>
            </a:endParaRPr>
          </a:p>
          <a:p>
            <a:pPr marL="342900" indent="-342900">
              <a:buFont typeface="Arial"/>
              <a:buChar char="•"/>
            </a:pPr>
            <a:r>
              <a:rPr lang="en-US" sz="2000" b="1">
                <a:latin typeface="PT Serif"/>
                <a:cs typeface="Arial"/>
              </a:rPr>
              <a:t>TEKs: </a:t>
            </a:r>
          </a:p>
          <a:p>
            <a:pPr marL="800100" lvl="1" indent="-342900">
              <a:buFont typeface="Courier New" panose="02070309020205020404" pitchFamily="49" charset="0"/>
              <a:buChar char="o"/>
            </a:pPr>
            <a:r>
              <a:rPr lang="en-US" sz="2000">
                <a:latin typeface="PT Serif"/>
                <a:cs typeface="Arial"/>
              </a:rPr>
              <a:t>SS: 7.1(A), 7.1(C), 7.2(C), 7.2(D), 7.2(E), 7.2(F), 7.3(A), 7.3(B), 7.9(A), 7.11(A), 7.11(B)</a:t>
            </a:r>
          </a:p>
        </p:txBody>
      </p:sp>
    </p:spTree>
    <p:extLst>
      <p:ext uri="{BB962C8B-B14F-4D97-AF65-F5344CB8AC3E}">
        <p14:creationId xmlns:p14="http://schemas.microsoft.com/office/powerpoint/2010/main" val="1263492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3AC3DF1-4339-C1A3-8D4F-8E3E39E00A81}"/>
              </a:ext>
            </a:extLst>
          </p:cNvPr>
          <p:cNvSpPr/>
          <p:nvPr/>
        </p:nvSpPr>
        <p:spPr>
          <a:xfrm>
            <a:off x="-36871" y="0"/>
            <a:ext cx="12228870" cy="6857999"/>
          </a:xfrm>
          <a:prstGeom prst="rect">
            <a:avLst/>
          </a:prstGeom>
          <a:solidFill>
            <a:srgbClr val="9C182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ctrTitle"/>
          </p:nvPr>
        </p:nvSpPr>
        <p:spPr>
          <a:xfrm>
            <a:off x="463122" y="1788"/>
            <a:ext cx="11247023" cy="6853386"/>
          </a:xfrm>
        </p:spPr>
        <p:txBody>
          <a:bodyPr>
            <a:noAutofit/>
          </a:bodyPr>
          <a:lstStyle/>
          <a:p>
            <a:pPr algn="ctr">
              <a:lnSpc>
                <a:spcPct val="100000"/>
              </a:lnSpc>
              <a:spcBef>
                <a:spcPts val="600"/>
              </a:spcBef>
              <a:spcAft>
                <a:spcPts val="700"/>
              </a:spcAft>
            </a:pPr>
            <a:r>
              <a:rPr lang="en-GB" sz="8000">
                <a:solidFill>
                  <a:srgbClr val="FFFFFF"/>
                </a:solidFill>
                <a:latin typeface="PT Serif"/>
              </a:rPr>
              <a:t>Focus Question</a:t>
            </a:r>
            <a:br>
              <a:rPr lang="en-GB" sz="8000">
                <a:solidFill>
                  <a:srgbClr val="FFFFFF"/>
                </a:solidFill>
                <a:latin typeface="PT Serif"/>
              </a:rPr>
            </a:br>
            <a:r>
              <a:rPr lang="en-GB" sz="5400">
                <a:solidFill>
                  <a:srgbClr val="FFFFFF"/>
                </a:solidFill>
                <a:latin typeface="PT Serif"/>
              </a:rPr>
              <a:t>What is the relationship </a:t>
            </a:r>
            <a:br>
              <a:rPr lang="en-GB" sz="5400">
                <a:latin typeface="PT Serif"/>
              </a:rPr>
            </a:br>
            <a:r>
              <a:rPr lang="en-GB" sz="5400">
                <a:solidFill>
                  <a:srgbClr val="FFFFFF"/>
                </a:solidFill>
                <a:latin typeface="PT Serif"/>
              </a:rPr>
              <a:t>between the different events that </a:t>
            </a:r>
            <a:br>
              <a:rPr lang="en-GB" sz="5400">
                <a:latin typeface="PT Serif"/>
              </a:rPr>
            </a:br>
            <a:r>
              <a:rPr lang="en-GB" sz="5400">
                <a:solidFill>
                  <a:srgbClr val="FFFFFF"/>
                </a:solidFill>
                <a:latin typeface="PT Serif"/>
              </a:rPr>
              <a:t>led to the Texas Revolution? </a:t>
            </a:r>
            <a:endParaRPr lang="en-GB" sz="5400">
              <a:solidFill>
                <a:srgbClr val="FFFFFF"/>
              </a:solidFill>
              <a:latin typeface="PT Serif"/>
              <a:ea typeface="+mj-lt"/>
              <a:cs typeface="+mj-lt"/>
            </a:endParaRPr>
          </a:p>
        </p:txBody>
      </p:sp>
    </p:spTree>
    <p:extLst>
      <p:ext uri="{BB962C8B-B14F-4D97-AF65-F5344CB8AC3E}">
        <p14:creationId xmlns:p14="http://schemas.microsoft.com/office/powerpoint/2010/main" val="2987669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a:extLst>
              <a:ext uri="{FF2B5EF4-FFF2-40B4-BE49-F238E27FC236}">
                <a16:creationId xmlns:a16="http://schemas.microsoft.com/office/drawing/2014/main" id="{E030A281-4249-05E6-53A7-8981BADD65A2}"/>
              </a:ext>
            </a:extLst>
          </p:cNvPr>
          <p:cNvPicPr>
            <a:picLocks noChangeAspect="1"/>
          </p:cNvPicPr>
          <p:nvPr/>
        </p:nvPicPr>
        <p:blipFill rotWithShape="1">
          <a:blip r:embed="rId3"/>
          <a:srcRect t="30384" b="21810"/>
          <a:stretch/>
        </p:blipFill>
        <p:spPr>
          <a:xfrm>
            <a:off x="4270707" y="3811553"/>
            <a:ext cx="5505587" cy="3169304"/>
          </a:xfrm>
          <a:prstGeom prst="rect">
            <a:avLst/>
          </a:prstGeom>
        </p:spPr>
      </p:pic>
      <p:sp>
        <p:nvSpPr>
          <p:cNvPr id="6" name="Title 5">
            <a:extLst>
              <a:ext uri="{FF2B5EF4-FFF2-40B4-BE49-F238E27FC236}">
                <a16:creationId xmlns:a16="http://schemas.microsoft.com/office/drawing/2014/main" id="{120FC5DA-72AB-8801-5E1D-034009D10990}"/>
              </a:ext>
            </a:extLst>
          </p:cNvPr>
          <p:cNvSpPr>
            <a:spLocks noGrp="1"/>
          </p:cNvSpPr>
          <p:nvPr>
            <p:ph type="title"/>
          </p:nvPr>
        </p:nvSpPr>
        <p:spPr>
          <a:xfrm>
            <a:off x="232499" y="195029"/>
            <a:ext cx="11727000" cy="1325563"/>
          </a:xfrm>
        </p:spPr>
        <p:txBody>
          <a:bodyPr/>
          <a:lstStyle/>
          <a:p>
            <a:r>
              <a:rPr lang="en-US">
                <a:latin typeface="PT Serif "/>
              </a:rPr>
              <a:t>History Events have a </a:t>
            </a:r>
            <a:r>
              <a:rPr lang="en-US" u="sng">
                <a:latin typeface="PT Serif "/>
              </a:rPr>
              <a:t>cause</a:t>
            </a:r>
            <a:r>
              <a:rPr lang="en-US">
                <a:latin typeface="PT Serif "/>
              </a:rPr>
              <a:t> and </a:t>
            </a:r>
            <a:r>
              <a:rPr lang="en-US" u="sng">
                <a:latin typeface="PT Serif "/>
              </a:rPr>
              <a:t>effect</a:t>
            </a:r>
            <a:r>
              <a:rPr lang="en-US">
                <a:latin typeface="PT Serif "/>
              </a:rPr>
              <a:t>. </a:t>
            </a:r>
          </a:p>
        </p:txBody>
      </p:sp>
      <p:pic>
        <p:nvPicPr>
          <p:cNvPr id="5" name="Picture 4">
            <a:extLst>
              <a:ext uri="{FF2B5EF4-FFF2-40B4-BE49-F238E27FC236}">
                <a16:creationId xmlns:a16="http://schemas.microsoft.com/office/drawing/2014/main" id="{7EC6E186-CC6E-0012-B71F-22E26C615AD5}"/>
              </a:ext>
            </a:extLst>
          </p:cNvPr>
          <p:cNvPicPr>
            <a:picLocks noChangeAspect="1"/>
          </p:cNvPicPr>
          <p:nvPr/>
        </p:nvPicPr>
        <p:blipFill>
          <a:blip r:embed="rId4"/>
          <a:stretch>
            <a:fillRect/>
          </a:stretch>
        </p:blipFill>
        <p:spPr>
          <a:xfrm>
            <a:off x="0" y="6068513"/>
            <a:ext cx="12192000" cy="798723"/>
          </a:xfrm>
          <a:prstGeom prst="rect">
            <a:avLst/>
          </a:prstGeom>
        </p:spPr>
      </p:pic>
      <p:pic>
        <p:nvPicPr>
          <p:cNvPr id="15" name="Picture 14">
            <a:extLst>
              <a:ext uri="{FF2B5EF4-FFF2-40B4-BE49-F238E27FC236}">
                <a16:creationId xmlns:a16="http://schemas.microsoft.com/office/drawing/2014/main" id="{1A4B4E0C-9B1B-6EF1-9675-3BFAF8502924}"/>
              </a:ext>
            </a:extLst>
          </p:cNvPr>
          <p:cNvPicPr>
            <a:picLocks noChangeAspect="1"/>
          </p:cNvPicPr>
          <p:nvPr/>
        </p:nvPicPr>
        <p:blipFill rotWithShape="1">
          <a:blip r:embed="rId3"/>
          <a:srcRect t="30384" b="21810"/>
          <a:stretch/>
        </p:blipFill>
        <p:spPr>
          <a:xfrm>
            <a:off x="-411346" y="3826610"/>
            <a:ext cx="5505587" cy="3169304"/>
          </a:xfrm>
          <a:prstGeom prst="rect">
            <a:avLst/>
          </a:prstGeom>
        </p:spPr>
      </p:pic>
      <p:sp>
        <p:nvSpPr>
          <p:cNvPr id="16" name="TextBox 15">
            <a:extLst>
              <a:ext uri="{FF2B5EF4-FFF2-40B4-BE49-F238E27FC236}">
                <a16:creationId xmlns:a16="http://schemas.microsoft.com/office/drawing/2014/main" id="{2281E3A6-5CC0-5D70-4EFA-16E2135F433F}"/>
              </a:ext>
            </a:extLst>
          </p:cNvPr>
          <p:cNvSpPr txBox="1"/>
          <p:nvPr/>
        </p:nvSpPr>
        <p:spPr>
          <a:xfrm>
            <a:off x="3889816" y="5228523"/>
            <a:ext cx="4636654" cy="646331"/>
          </a:xfrm>
          <a:prstGeom prst="rect">
            <a:avLst/>
          </a:prstGeom>
          <a:noFill/>
        </p:spPr>
        <p:txBody>
          <a:bodyPr wrap="square" rtlCol="0">
            <a:spAutoFit/>
          </a:bodyPr>
          <a:lstStyle/>
          <a:p>
            <a:r>
              <a:rPr lang="en-US" sz="3600">
                <a:latin typeface="PT Serif "/>
              </a:rPr>
              <a:t>It’s a </a:t>
            </a:r>
            <a:r>
              <a:rPr lang="en-US" sz="3600" u="sng">
                <a:latin typeface="PT Serif "/>
              </a:rPr>
              <a:t>chain</a:t>
            </a:r>
            <a:r>
              <a:rPr lang="en-US" sz="3600">
                <a:latin typeface="PT Serif "/>
              </a:rPr>
              <a:t> of </a:t>
            </a:r>
            <a:r>
              <a:rPr lang="en-US" sz="3600" u="sng">
                <a:latin typeface="PT Serif "/>
              </a:rPr>
              <a:t>events</a:t>
            </a:r>
            <a:r>
              <a:rPr lang="en-US" sz="3600">
                <a:latin typeface="PT Serif "/>
              </a:rPr>
              <a:t>! </a:t>
            </a:r>
          </a:p>
        </p:txBody>
      </p:sp>
      <p:pic>
        <p:nvPicPr>
          <p:cNvPr id="23" name="Picture 22">
            <a:extLst>
              <a:ext uri="{FF2B5EF4-FFF2-40B4-BE49-F238E27FC236}">
                <a16:creationId xmlns:a16="http://schemas.microsoft.com/office/drawing/2014/main" id="{F741C488-FADA-63AD-EC16-7EE218AEDE52}"/>
              </a:ext>
            </a:extLst>
          </p:cNvPr>
          <p:cNvPicPr>
            <a:picLocks noChangeAspect="1"/>
          </p:cNvPicPr>
          <p:nvPr/>
        </p:nvPicPr>
        <p:blipFill rotWithShape="1">
          <a:blip r:embed="rId5"/>
          <a:srcRect r="7340"/>
          <a:stretch/>
        </p:blipFill>
        <p:spPr>
          <a:xfrm>
            <a:off x="9287883" y="4163918"/>
            <a:ext cx="2904117" cy="943107"/>
          </a:xfrm>
          <a:prstGeom prst="rect">
            <a:avLst/>
          </a:prstGeom>
        </p:spPr>
      </p:pic>
      <p:sp>
        <p:nvSpPr>
          <p:cNvPr id="25" name="Rectangle 24">
            <a:extLst>
              <a:ext uri="{FF2B5EF4-FFF2-40B4-BE49-F238E27FC236}">
                <a16:creationId xmlns:a16="http://schemas.microsoft.com/office/drawing/2014/main" id="{EB9066B2-932E-130F-DB77-BDB9D1BBB7CC}"/>
              </a:ext>
            </a:extLst>
          </p:cNvPr>
          <p:cNvSpPr/>
          <p:nvPr/>
        </p:nvSpPr>
        <p:spPr>
          <a:xfrm>
            <a:off x="691004" y="1711547"/>
            <a:ext cx="3694719" cy="1958110"/>
          </a:xfrm>
          <a:prstGeom prst="rect">
            <a:avLst/>
          </a:prstGeom>
          <a:solidFill>
            <a:schemeClr val="bg1"/>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a:solidFill>
                  <a:schemeClr val="tx1"/>
                </a:solidFill>
                <a:latin typeface="PT Serif "/>
              </a:rPr>
              <a:t>CAUSE</a:t>
            </a:r>
          </a:p>
          <a:p>
            <a:pPr algn="ctr"/>
            <a:r>
              <a:rPr lang="en-US" sz="3200">
                <a:solidFill>
                  <a:schemeClr val="tx1"/>
                </a:solidFill>
                <a:latin typeface="PT Serif "/>
              </a:rPr>
              <a:t>Reason or Action </a:t>
            </a:r>
          </a:p>
        </p:txBody>
      </p:sp>
      <p:sp>
        <p:nvSpPr>
          <p:cNvPr id="26" name="Rectangle 25">
            <a:extLst>
              <a:ext uri="{FF2B5EF4-FFF2-40B4-BE49-F238E27FC236}">
                <a16:creationId xmlns:a16="http://schemas.microsoft.com/office/drawing/2014/main" id="{B0ECA490-F497-F4D2-91D7-F073243245BB}"/>
              </a:ext>
            </a:extLst>
          </p:cNvPr>
          <p:cNvSpPr/>
          <p:nvPr/>
        </p:nvSpPr>
        <p:spPr>
          <a:xfrm>
            <a:off x="7681589" y="1696775"/>
            <a:ext cx="3694719" cy="1958110"/>
          </a:xfrm>
          <a:prstGeom prst="rect">
            <a:avLst/>
          </a:prstGeom>
          <a:solidFill>
            <a:schemeClr val="bg1"/>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a:solidFill>
                  <a:schemeClr val="tx1"/>
                </a:solidFill>
                <a:latin typeface="PT Serif "/>
              </a:rPr>
              <a:t>EFFECT</a:t>
            </a:r>
          </a:p>
          <a:p>
            <a:pPr algn="ctr"/>
            <a:r>
              <a:rPr lang="en-US" sz="3200">
                <a:solidFill>
                  <a:schemeClr val="tx1"/>
                </a:solidFill>
                <a:latin typeface="PT Serif "/>
              </a:rPr>
              <a:t>Result or Reaction </a:t>
            </a:r>
          </a:p>
        </p:txBody>
      </p:sp>
      <p:sp>
        <p:nvSpPr>
          <p:cNvPr id="27" name="Arrow: Right 26">
            <a:extLst>
              <a:ext uri="{FF2B5EF4-FFF2-40B4-BE49-F238E27FC236}">
                <a16:creationId xmlns:a16="http://schemas.microsoft.com/office/drawing/2014/main" id="{3474F487-8768-FC96-4AD4-DA5AF92EC5E2}"/>
              </a:ext>
            </a:extLst>
          </p:cNvPr>
          <p:cNvSpPr/>
          <p:nvPr/>
        </p:nvSpPr>
        <p:spPr>
          <a:xfrm>
            <a:off x="5082396" y="2239078"/>
            <a:ext cx="2027207" cy="798723"/>
          </a:xfrm>
          <a:prstGeom prst="rightArrow">
            <a:avLst/>
          </a:prstGeom>
          <a:solidFill>
            <a:schemeClr val="bg1"/>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92815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EC6E186-CC6E-0012-B71F-22E26C615AD5}"/>
              </a:ext>
            </a:extLst>
          </p:cNvPr>
          <p:cNvPicPr>
            <a:picLocks noChangeAspect="1"/>
          </p:cNvPicPr>
          <p:nvPr/>
        </p:nvPicPr>
        <p:blipFill>
          <a:blip r:embed="rId2"/>
          <a:stretch>
            <a:fillRect/>
          </a:stretch>
        </p:blipFill>
        <p:spPr>
          <a:xfrm>
            <a:off x="0" y="6068513"/>
            <a:ext cx="12192000" cy="798723"/>
          </a:xfrm>
          <a:prstGeom prst="rect">
            <a:avLst/>
          </a:prstGeom>
        </p:spPr>
      </p:pic>
      <p:sp>
        <p:nvSpPr>
          <p:cNvPr id="3" name="Title 2">
            <a:extLst>
              <a:ext uri="{FF2B5EF4-FFF2-40B4-BE49-F238E27FC236}">
                <a16:creationId xmlns:a16="http://schemas.microsoft.com/office/drawing/2014/main" id="{652FA67E-69A6-4B03-5709-7542FE648EB3}"/>
              </a:ext>
            </a:extLst>
          </p:cNvPr>
          <p:cNvSpPr>
            <a:spLocks noGrp="1"/>
          </p:cNvSpPr>
          <p:nvPr>
            <p:ph type="title"/>
          </p:nvPr>
        </p:nvSpPr>
        <p:spPr>
          <a:xfrm>
            <a:off x="2706538" y="2241460"/>
            <a:ext cx="6778924" cy="1325563"/>
          </a:xfrm>
        </p:spPr>
        <p:txBody>
          <a:bodyPr>
            <a:normAutofit/>
          </a:bodyPr>
          <a:lstStyle/>
          <a:p>
            <a:pPr algn="ctr"/>
            <a:r>
              <a:rPr lang="en-US" sz="8000">
                <a:solidFill>
                  <a:schemeClr val="tx1"/>
                </a:solidFill>
                <a:latin typeface="PT Serif "/>
              </a:rPr>
              <a:t>Let’s Practice! </a:t>
            </a:r>
          </a:p>
        </p:txBody>
      </p:sp>
    </p:spTree>
    <p:extLst>
      <p:ext uri="{BB962C8B-B14F-4D97-AF65-F5344CB8AC3E}">
        <p14:creationId xmlns:p14="http://schemas.microsoft.com/office/powerpoint/2010/main" val="1396830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20FC5DA-72AB-8801-5E1D-034009D10990}"/>
              </a:ext>
            </a:extLst>
          </p:cNvPr>
          <p:cNvSpPr>
            <a:spLocks noGrp="1"/>
          </p:cNvSpPr>
          <p:nvPr>
            <p:ph type="title"/>
          </p:nvPr>
        </p:nvSpPr>
        <p:spPr>
          <a:xfrm>
            <a:off x="237837" y="161924"/>
            <a:ext cx="10515600" cy="1325563"/>
          </a:xfrm>
        </p:spPr>
        <p:txBody>
          <a:bodyPr/>
          <a:lstStyle/>
          <a:p>
            <a:r>
              <a:rPr lang="en-US">
                <a:latin typeface="PT Serif "/>
              </a:rPr>
              <a:t>The American Revolution Events </a:t>
            </a:r>
          </a:p>
        </p:txBody>
      </p:sp>
      <p:pic>
        <p:nvPicPr>
          <p:cNvPr id="5" name="Picture 4">
            <a:extLst>
              <a:ext uri="{FF2B5EF4-FFF2-40B4-BE49-F238E27FC236}">
                <a16:creationId xmlns:a16="http://schemas.microsoft.com/office/drawing/2014/main" id="{7EC6E186-CC6E-0012-B71F-22E26C615AD5}"/>
              </a:ext>
            </a:extLst>
          </p:cNvPr>
          <p:cNvPicPr>
            <a:picLocks noChangeAspect="1"/>
          </p:cNvPicPr>
          <p:nvPr/>
        </p:nvPicPr>
        <p:blipFill>
          <a:blip r:embed="rId3"/>
          <a:stretch>
            <a:fillRect/>
          </a:stretch>
        </p:blipFill>
        <p:spPr>
          <a:xfrm>
            <a:off x="0" y="6068513"/>
            <a:ext cx="12192000" cy="798723"/>
          </a:xfrm>
          <a:prstGeom prst="rect">
            <a:avLst/>
          </a:prstGeom>
        </p:spPr>
      </p:pic>
      <p:sp>
        <p:nvSpPr>
          <p:cNvPr id="2" name="Rectangle 1">
            <a:extLst>
              <a:ext uri="{FF2B5EF4-FFF2-40B4-BE49-F238E27FC236}">
                <a16:creationId xmlns:a16="http://schemas.microsoft.com/office/drawing/2014/main" id="{8949C629-6E63-8542-B5FD-7802900EB106}"/>
              </a:ext>
            </a:extLst>
          </p:cNvPr>
          <p:cNvSpPr/>
          <p:nvPr/>
        </p:nvSpPr>
        <p:spPr>
          <a:xfrm>
            <a:off x="894532" y="2454585"/>
            <a:ext cx="3694719" cy="1958110"/>
          </a:xfrm>
          <a:prstGeom prst="rect">
            <a:avLst/>
          </a:prstGeom>
          <a:solidFill>
            <a:schemeClr val="bg1"/>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solidFill>
                  <a:schemeClr val="tx1"/>
                </a:solidFill>
                <a:latin typeface="PT Serif "/>
              </a:rPr>
              <a:t>Colonists disguised themselves and dumped hundreds of chests of tea into the Boston Harbor. </a:t>
            </a:r>
          </a:p>
        </p:txBody>
      </p:sp>
      <p:sp>
        <p:nvSpPr>
          <p:cNvPr id="3" name="Rectangle 2">
            <a:extLst>
              <a:ext uri="{FF2B5EF4-FFF2-40B4-BE49-F238E27FC236}">
                <a16:creationId xmlns:a16="http://schemas.microsoft.com/office/drawing/2014/main" id="{622B9585-9FF6-C414-00F1-E107CED91E61}"/>
              </a:ext>
            </a:extLst>
          </p:cNvPr>
          <p:cNvSpPr/>
          <p:nvPr/>
        </p:nvSpPr>
        <p:spPr>
          <a:xfrm>
            <a:off x="7482238" y="2449945"/>
            <a:ext cx="3694719" cy="1958110"/>
          </a:xfrm>
          <a:prstGeom prst="rect">
            <a:avLst/>
          </a:prstGeom>
          <a:solidFill>
            <a:schemeClr val="bg1"/>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latin typeface="PT Serif "/>
              </a:rPr>
              <a:t>The Intolerable Acts are passed to punish the colonists and bring members of the Boston Tea Party to trial. </a:t>
            </a:r>
          </a:p>
        </p:txBody>
      </p:sp>
      <p:sp>
        <p:nvSpPr>
          <p:cNvPr id="4" name="Arrow: Right 3">
            <a:extLst>
              <a:ext uri="{FF2B5EF4-FFF2-40B4-BE49-F238E27FC236}">
                <a16:creationId xmlns:a16="http://schemas.microsoft.com/office/drawing/2014/main" id="{BADF20DA-5DE8-597E-6FE3-4E9FC29EB7AF}"/>
              </a:ext>
            </a:extLst>
          </p:cNvPr>
          <p:cNvSpPr/>
          <p:nvPr/>
        </p:nvSpPr>
        <p:spPr>
          <a:xfrm>
            <a:off x="5022141" y="3029638"/>
            <a:ext cx="2027207" cy="798723"/>
          </a:xfrm>
          <a:prstGeom prst="rightArrow">
            <a:avLst/>
          </a:prstGeom>
          <a:solidFill>
            <a:schemeClr val="bg1"/>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0B31CDA7-CFB6-A6D4-08E8-3ED87A035843}"/>
              </a:ext>
            </a:extLst>
          </p:cNvPr>
          <p:cNvSpPr txBox="1"/>
          <p:nvPr/>
        </p:nvSpPr>
        <p:spPr>
          <a:xfrm>
            <a:off x="2288746" y="2016435"/>
            <a:ext cx="836762" cy="369332"/>
          </a:xfrm>
          <a:prstGeom prst="rect">
            <a:avLst/>
          </a:prstGeom>
          <a:noFill/>
        </p:spPr>
        <p:txBody>
          <a:bodyPr wrap="square" rtlCol="0">
            <a:spAutoFit/>
          </a:bodyPr>
          <a:lstStyle/>
          <a:p>
            <a:pPr algn="ctr"/>
            <a:r>
              <a:rPr lang="en-US">
                <a:latin typeface="PT Serif "/>
              </a:rPr>
              <a:t>Cause </a:t>
            </a:r>
          </a:p>
        </p:txBody>
      </p:sp>
      <p:sp>
        <p:nvSpPr>
          <p:cNvPr id="14" name="TextBox 13">
            <a:extLst>
              <a:ext uri="{FF2B5EF4-FFF2-40B4-BE49-F238E27FC236}">
                <a16:creationId xmlns:a16="http://schemas.microsoft.com/office/drawing/2014/main" id="{AFD4FDBB-B3D2-90FE-766F-FC2C4FE3D8E8}"/>
              </a:ext>
            </a:extLst>
          </p:cNvPr>
          <p:cNvSpPr txBox="1"/>
          <p:nvPr/>
        </p:nvSpPr>
        <p:spPr>
          <a:xfrm>
            <a:off x="8911218" y="2018342"/>
            <a:ext cx="836762" cy="369332"/>
          </a:xfrm>
          <a:prstGeom prst="rect">
            <a:avLst/>
          </a:prstGeom>
          <a:noFill/>
        </p:spPr>
        <p:txBody>
          <a:bodyPr wrap="square" rtlCol="0">
            <a:spAutoFit/>
          </a:bodyPr>
          <a:lstStyle/>
          <a:p>
            <a:pPr algn="ctr"/>
            <a:r>
              <a:rPr lang="en-US">
                <a:latin typeface="PT Serif "/>
              </a:rPr>
              <a:t>Effect </a:t>
            </a:r>
          </a:p>
        </p:txBody>
      </p:sp>
    </p:spTree>
    <p:extLst>
      <p:ext uri="{BB962C8B-B14F-4D97-AF65-F5344CB8AC3E}">
        <p14:creationId xmlns:p14="http://schemas.microsoft.com/office/powerpoint/2010/main" val="3336190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20FC5DA-72AB-8801-5E1D-034009D10990}"/>
              </a:ext>
            </a:extLst>
          </p:cNvPr>
          <p:cNvSpPr>
            <a:spLocks noGrp="1"/>
          </p:cNvSpPr>
          <p:nvPr>
            <p:ph type="title"/>
          </p:nvPr>
        </p:nvSpPr>
        <p:spPr>
          <a:xfrm>
            <a:off x="237837" y="161924"/>
            <a:ext cx="11166284" cy="1325563"/>
          </a:xfrm>
        </p:spPr>
        <p:txBody>
          <a:bodyPr/>
          <a:lstStyle/>
          <a:p>
            <a:r>
              <a:rPr lang="en-US">
                <a:latin typeface="PT Serif "/>
              </a:rPr>
              <a:t>The Mexican War of Independence Events </a:t>
            </a:r>
          </a:p>
        </p:txBody>
      </p:sp>
      <p:pic>
        <p:nvPicPr>
          <p:cNvPr id="5" name="Picture 4">
            <a:extLst>
              <a:ext uri="{FF2B5EF4-FFF2-40B4-BE49-F238E27FC236}">
                <a16:creationId xmlns:a16="http://schemas.microsoft.com/office/drawing/2014/main" id="{7EC6E186-CC6E-0012-B71F-22E26C615AD5}"/>
              </a:ext>
            </a:extLst>
          </p:cNvPr>
          <p:cNvPicPr>
            <a:picLocks noChangeAspect="1"/>
          </p:cNvPicPr>
          <p:nvPr/>
        </p:nvPicPr>
        <p:blipFill>
          <a:blip r:embed="rId3"/>
          <a:stretch>
            <a:fillRect/>
          </a:stretch>
        </p:blipFill>
        <p:spPr>
          <a:xfrm>
            <a:off x="0" y="6068513"/>
            <a:ext cx="12192000" cy="798723"/>
          </a:xfrm>
          <a:prstGeom prst="rect">
            <a:avLst/>
          </a:prstGeom>
        </p:spPr>
      </p:pic>
      <p:sp>
        <p:nvSpPr>
          <p:cNvPr id="2" name="Rectangle 1">
            <a:extLst>
              <a:ext uri="{FF2B5EF4-FFF2-40B4-BE49-F238E27FC236}">
                <a16:creationId xmlns:a16="http://schemas.microsoft.com/office/drawing/2014/main" id="{8949C629-6E63-8542-B5FD-7802900EB106}"/>
              </a:ext>
            </a:extLst>
          </p:cNvPr>
          <p:cNvSpPr/>
          <p:nvPr/>
        </p:nvSpPr>
        <p:spPr>
          <a:xfrm>
            <a:off x="954918" y="2454585"/>
            <a:ext cx="3694719" cy="1958110"/>
          </a:xfrm>
          <a:prstGeom prst="rect">
            <a:avLst/>
          </a:prstGeom>
          <a:solidFill>
            <a:schemeClr val="bg1"/>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latin typeface="PT Serif "/>
              </a:rPr>
              <a:t>The </a:t>
            </a:r>
            <a:r>
              <a:rPr lang="en-US" b="0" i="0">
                <a:solidFill>
                  <a:srgbClr val="202124"/>
                </a:solidFill>
                <a:effectLst/>
                <a:latin typeface="PT Serif "/>
              </a:rPr>
              <a:t>Treaty of Córdoba is signed in 1821.  </a:t>
            </a:r>
            <a:endParaRPr lang="en-US">
              <a:solidFill>
                <a:schemeClr val="tx1"/>
              </a:solidFill>
              <a:latin typeface="PT Serif "/>
            </a:endParaRPr>
          </a:p>
        </p:txBody>
      </p:sp>
      <p:sp>
        <p:nvSpPr>
          <p:cNvPr id="3" name="Rectangle 2">
            <a:extLst>
              <a:ext uri="{FF2B5EF4-FFF2-40B4-BE49-F238E27FC236}">
                <a16:creationId xmlns:a16="http://schemas.microsoft.com/office/drawing/2014/main" id="{622B9585-9FF6-C414-00F1-E107CED91E61}"/>
              </a:ext>
            </a:extLst>
          </p:cNvPr>
          <p:cNvSpPr/>
          <p:nvPr/>
        </p:nvSpPr>
        <p:spPr>
          <a:xfrm>
            <a:off x="7542624" y="2449945"/>
            <a:ext cx="3694719" cy="1958110"/>
          </a:xfrm>
          <a:prstGeom prst="rect">
            <a:avLst/>
          </a:prstGeom>
          <a:solidFill>
            <a:schemeClr val="bg1"/>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latin typeface="PT Serif "/>
              </a:rPr>
              <a:t>The Spanish colonies in America are free from Spain. </a:t>
            </a:r>
          </a:p>
        </p:txBody>
      </p:sp>
      <p:sp>
        <p:nvSpPr>
          <p:cNvPr id="4" name="Arrow: Right 3">
            <a:extLst>
              <a:ext uri="{FF2B5EF4-FFF2-40B4-BE49-F238E27FC236}">
                <a16:creationId xmlns:a16="http://schemas.microsoft.com/office/drawing/2014/main" id="{BADF20DA-5DE8-597E-6FE3-4E9FC29EB7AF}"/>
              </a:ext>
            </a:extLst>
          </p:cNvPr>
          <p:cNvSpPr/>
          <p:nvPr/>
        </p:nvSpPr>
        <p:spPr>
          <a:xfrm>
            <a:off x="5082527" y="3029638"/>
            <a:ext cx="2027207" cy="798723"/>
          </a:xfrm>
          <a:prstGeom prst="rightArrow">
            <a:avLst/>
          </a:prstGeom>
          <a:solidFill>
            <a:schemeClr val="bg1"/>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0B31CDA7-CFB6-A6D4-08E8-3ED87A035843}"/>
              </a:ext>
            </a:extLst>
          </p:cNvPr>
          <p:cNvSpPr txBox="1"/>
          <p:nvPr/>
        </p:nvSpPr>
        <p:spPr>
          <a:xfrm>
            <a:off x="2349132" y="2016435"/>
            <a:ext cx="836762" cy="369332"/>
          </a:xfrm>
          <a:prstGeom prst="rect">
            <a:avLst/>
          </a:prstGeom>
          <a:noFill/>
        </p:spPr>
        <p:txBody>
          <a:bodyPr wrap="square" rtlCol="0">
            <a:spAutoFit/>
          </a:bodyPr>
          <a:lstStyle/>
          <a:p>
            <a:pPr algn="ctr"/>
            <a:r>
              <a:rPr lang="en-US">
                <a:latin typeface="PT Serif "/>
              </a:rPr>
              <a:t>Cause </a:t>
            </a:r>
          </a:p>
        </p:txBody>
      </p:sp>
      <p:sp>
        <p:nvSpPr>
          <p:cNvPr id="14" name="TextBox 13">
            <a:extLst>
              <a:ext uri="{FF2B5EF4-FFF2-40B4-BE49-F238E27FC236}">
                <a16:creationId xmlns:a16="http://schemas.microsoft.com/office/drawing/2014/main" id="{AFD4FDBB-B3D2-90FE-766F-FC2C4FE3D8E8}"/>
              </a:ext>
            </a:extLst>
          </p:cNvPr>
          <p:cNvSpPr txBox="1"/>
          <p:nvPr/>
        </p:nvSpPr>
        <p:spPr>
          <a:xfrm>
            <a:off x="8971604" y="2018342"/>
            <a:ext cx="836762" cy="369332"/>
          </a:xfrm>
          <a:prstGeom prst="rect">
            <a:avLst/>
          </a:prstGeom>
          <a:noFill/>
        </p:spPr>
        <p:txBody>
          <a:bodyPr wrap="square" rtlCol="0">
            <a:spAutoFit/>
          </a:bodyPr>
          <a:lstStyle/>
          <a:p>
            <a:pPr algn="ctr"/>
            <a:r>
              <a:rPr lang="en-US">
                <a:latin typeface="PT Serif "/>
              </a:rPr>
              <a:t>Effect </a:t>
            </a:r>
          </a:p>
        </p:txBody>
      </p:sp>
    </p:spTree>
    <p:extLst>
      <p:ext uri="{BB962C8B-B14F-4D97-AF65-F5344CB8AC3E}">
        <p14:creationId xmlns:p14="http://schemas.microsoft.com/office/powerpoint/2010/main" val="173091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20FC5DA-72AB-8801-5E1D-034009D10990}"/>
              </a:ext>
            </a:extLst>
          </p:cNvPr>
          <p:cNvSpPr>
            <a:spLocks noGrp="1"/>
          </p:cNvSpPr>
          <p:nvPr>
            <p:ph type="title"/>
          </p:nvPr>
        </p:nvSpPr>
        <p:spPr>
          <a:xfrm>
            <a:off x="237837" y="161924"/>
            <a:ext cx="10515600" cy="1325563"/>
          </a:xfrm>
        </p:spPr>
        <p:txBody>
          <a:bodyPr/>
          <a:lstStyle/>
          <a:p>
            <a:r>
              <a:rPr lang="en-US">
                <a:latin typeface="PT Serif "/>
              </a:rPr>
              <a:t>The American Civil War Events </a:t>
            </a:r>
          </a:p>
        </p:txBody>
      </p:sp>
      <p:pic>
        <p:nvPicPr>
          <p:cNvPr id="5" name="Picture 4">
            <a:extLst>
              <a:ext uri="{FF2B5EF4-FFF2-40B4-BE49-F238E27FC236}">
                <a16:creationId xmlns:a16="http://schemas.microsoft.com/office/drawing/2014/main" id="{7EC6E186-CC6E-0012-B71F-22E26C615AD5}"/>
              </a:ext>
            </a:extLst>
          </p:cNvPr>
          <p:cNvPicPr>
            <a:picLocks noChangeAspect="1"/>
          </p:cNvPicPr>
          <p:nvPr/>
        </p:nvPicPr>
        <p:blipFill>
          <a:blip r:embed="rId3"/>
          <a:stretch>
            <a:fillRect/>
          </a:stretch>
        </p:blipFill>
        <p:spPr>
          <a:xfrm>
            <a:off x="0" y="6068513"/>
            <a:ext cx="12192000" cy="798723"/>
          </a:xfrm>
          <a:prstGeom prst="rect">
            <a:avLst/>
          </a:prstGeom>
        </p:spPr>
      </p:pic>
      <p:sp>
        <p:nvSpPr>
          <p:cNvPr id="2" name="Rectangle 1">
            <a:extLst>
              <a:ext uri="{FF2B5EF4-FFF2-40B4-BE49-F238E27FC236}">
                <a16:creationId xmlns:a16="http://schemas.microsoft.com/office/drawing/2014/main" id="{2382B423-98D6-809A-C289-A9D70F17FAAD}"/>
              </a:ext>
            </a:extLst>
          </p:cNvPr>
          <p:cNvSpPr/>
          <p:nvPr/>
        </p:nvSpPr>
        <p:spPr>
          <a:xfrm>
            <a:off x="911785" y="2575883"/>
            <a:ext cx="3694719" cy="1958110"/>
          </a:xfrm>
          <a:prstGeom prst="rect">
            <a:avLst/>
          </a:prstGeom>
          <a:solidFill>
            <a:schemeClr val="bg1"/>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latin typeface="PT Serif "/>
              </a:rPr>
              <a:t>The United States is divided over the issue of slavery. </a:t>
            </a:r>
          </a:p>
        </p:txBody>
      </p:sp>
      <p:sp>
        <p:nvSpPr>
          <p:cNvPr id="3" name="Rectangle 2">
            <a:extLst>
              <a:ext uri="{FF2B5EF4-FFF2-40B4-BE49-F238E27FC236}">
                <a16:creationId xmlns:a16="http://schemas.microsoft.com/office/drawing/2014/main" id="{5980A3ED-C7C1-A386-7376-1FE854120D9A}"/>
              </a:ext>
            </a:extLst>
          </p:cNvPr>
          <p:cNvSpPr/>
          <p:nvPr/>
        </p:nvSpPr>
        <p:spPr>
          <a:xfrm>
            <a:off x="7499491" y="2571243"/>
            <a:ext cx="3694719" cy="1958110"/>
          </a:xfrm>
          <a:prstGeom prst="rect">
            <a:avLst/>
          </a:prstGeom>
          <a:solidFill>
            <a:schemeClr val="bg1"/>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latin typeface="PT Serif "/>
              </a:rPr>
              <a:t>Southern states tried to establish themselves as an independent nation. </a:t>
            </a:r>
          </a:p>
        </p:txBody>
      </p:sp>
      <p:sp>
        <p:nvSpPr>
          <p:cNvPr id="4" name="Arrow: Right 3">
            <a:extLst>
              <a:ext uri="{FF2B5EF4-FFF2-40B4-BE49-F238E27FC236}">
                <a16:creationId xmlns:a16="http://schemas.microsoft.com/office/drawing/2014/main" id="{8B3609C2-43A9-7825-C271-EC6DDBE670C9}"/>
              </a:ext>
            </a:extLst>
          </p:cNvPr>
          <p:cNvSpPr/>
          <p:nvPr/>
        </p:nvSpPr>
        <p:spPr>
          <a:xfrm>
            <a:off x="5037826" y="3150936"/>
            <a:ext cx="2027207" cy="798723"/>
          </a:xfrm>
          <a:prstGeom prst="rightArrow">
            <a:avLst/>
          </a:prstGeom>
          <a:solidFill>
            <a:schemeClr val="bg1"/>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FB6AEC61-450C-F49E-1D48-2E72BAF94133}"/>
              </a:ext>
            </a:extLst>
          </p:cNvPr>
          <p:cNvSpPr txBox="1"/>
          <p:nvPr/>
        </p:nvSpPr>
        <p:spPr>
          <a:xfrm>
            <a:off x="2366384" y="2120479"/>
            <a:ext cx="836762" cy="369332"/>
          </a:xfrm>
          <a:prstGeom prst="rect">
            <a:avLst/>
          </a:prstGeom>
          <a:noFill/>
        </p:spPr>
        <p:txBody>
          <a:bodyPr wrap="square" rtlCol="0">
            <a:spAutoFit/>
          </a:bodyPr>
          <a:lstStyle/>
          <a:p>
            <a:pPr algn="ctr"/>
            <a:r>
              <a:rPr lang="en-US">
                <a:latin typeface="PT Serif "/>
              </a:rPr>
              <a:t>Cause </a:t>
            </a:r>
          </a:p>
        </p:txBody>
      </p:sp>
      <p:sp>
        <p:nvSpPr>
          <p:cNvPr id="8" name="TextBox 7">
            <a:extLst>
              <a:ext uri="{FF2B5EF4-FFF2-40B4-BE49-F238E27FC236}">
                <a16:creationId xmlns:a16="http://schemas.microsoft.com/office/drawing/2014/main" id="{B2CFB68A-C1B8-2799-A84E-5799D27E711D}"/>
              </a:ext>
            </a:extLst>
          </p:cNvPr>
          <p:cNvSpPr txBox="1"/>
          <p:nvPr/>
        </p:nvSpPr>
        <p:spPr>
          <a:xfrm>
            <a:off x="8988856" y="2122386"/>
            <a:ext cx="836762" cy="369332"/>
          </a:xfrm>
          <a:prstGeom prst="rect">
            <a:avLst/>
          </a:prstGeom>
          <a:noFill/>
        </p:spPr>
        <p:txBody>
          <a:bodyPr wrap="square" rtlCol="0">
            <a:spAutoFit/>
          </a:bodyPr>
          <a:lstStyle/>
          <a:p>
            <a:pPr algn="ctr"/>
            <a:r>
              <a:rPr lang="en-US">
                <a:latin typeface="PT Serif "/>
              </a:rPr>
              <a:t>Effect </a:t>
            </a:r>
          </a:p>
        </p:txBody>
      </p:sp>
    </p:spTree>
    <p:extLst>
      <p:ext uri="{BB962C8B-B14F-4D97-AF65-F5344CB8AC3E}">
        <p14:creationId xmlns:p14="http://schemas.microsoft.com/office/powerpoint/2010/main" val="479540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20FC5DA-72AB-8801-5E1D-034009D10990}"/>
              </a:ext>
            </a:extLst>
          </p:cNvPr>
          <p:cNvSpPr>
            <a:spLocks noGrp="1"/>
          </p:cNvSpPr>
          <p:nvPr>
            <p:ph type="title"/>
          </p:nvPr>
        </p:nvSpPr>
        <p:spPr>
          <a:xfrm>
            <a:off x="237837" y="161924"/>
            <a:ext cx="10515600" cy="1325563"/>
          </a:xfrm>
        </p:spPr>
        <p:txBody>
          <a:bodyPr/>
          <a:lstStyle/>
          <a:p>
            <a:r>
              <a:rPr lang="en-US">
                <a:latin typeface="PT Serif "/>
              </a:rPr>
              <a:t>The Civil Rights Movement Events  </a:t>
            </a:r>
          </a:p>
        </p:txBody>
      </p:sp>
      <p:pic>
        <p:nvPicPr>
          <p:cNvPr id="5" name="Picture 4">
            <a:extLst>
              <a:ext uri="{FF2B5EF4-FFF2-40B4-BE49-F238E27FC236}">
                <a16:creationId xmlns:a16="http://schemas.microsoft.com/office/drawing/2014/main" id="{7EC6E186-CC6E-0012-B71F-22E26C615AD5}"/>
              </a:ext>
            </a:extLst>
          </p:cNvPr>
          <p:cNvPicPr>
            <a:picLocks noChangeAspect="1"/>
          </p:cNvPicPr>
          <p:nvPr/>
        </p:nvPicPr>
        <p:blipFill>
          <a:blip r:embed="rId3"/>
          <a:stretch>
            <a:fillRect/>
          </a:stretch>
        </p:blipFill>
        <p:spPr>
          <a:xfrm>
            <a:off x="0" y="6068513"/>
            <a:ext cx="12192000" cy="798723"/>
          </a:xfrm>
          <a:prstGeom prst="rect">
            <a:avLst/>
          </a:prstGeom>
        </p:spPr>
      </p:pic>
      <p:sp>
        <p:nvSpPr>
          <p:cNvPr id="2" name="Rectangle 1">
            <a:extLst>
              <a:ext uri="{FF2B5EF4-FFF2-40B4-BE49-F238E27FC236}">
                <a16:creationId xmlns:a16="http://schemas.microsoft.com/office/drawing/2014/main" id="{82E5E3EA-B2B0-37B5-0581-5E45450F85F6}"/>
              </a:ext>
            </a:extLst>
          </p:cNvPr>
          <p:cNvSpPr/>
          <p:nvPr/>
        </p:nvSpPr>
        <p:spPr>
          <a:xfrm>
            <a:off x="928779" y="2557662"/>
            <a:ext cx="3694719" cy="1958110"/>
          </a:xfrm>
          <a:prstGeom prst="rect">
            <a:avLst/>
          </a:prstGeom>
          <a:solidFill>
            <a:schemeClr val="bg1"/>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solidFill>
                  <a:schemeClr val="tx1"/>
                </a:solidFill>
                <a:latin typeface="PT Serif "/>
              </a:rPr>
              <a:t>Linda Brown was required to walk over a mile to school and denied to attend a “white only” school due to her race. </a:t>
            </a:r>
          </a:p>
        </p:txBody>
      </p:sp>
      <p:sp>
        <p:nvSpPr>
          <p:cNvPr id="3" name="Rectangle 2">
            <a:extLst>
              <a:ext uri="{FF2B5EF4-FFF2-40B4-BE49-F238E27FC236}">
                <a16:creationId xmlns:a16="http://schemas.microsoft.com/office/drawing/2014/main" id="{38A09A4C-B3EA-D635-E1E2-AAF9747B2B06}"/>
              </a:ext>
            </a:extLst>
          </p:cNvPr>
          <p:cNvSpPr/>
          <p:nvPr/>
        </p:nvSpPr>
        <p:spPr>
          <a:xfrm>
            <a:off x="7551250" y="2557662"/>
            <a:ext cx="3694719" cy="1958110"/>
          </a:xfrm>
          <a:prstGeom prst="rect">
            <a:avLst/>
          </a:prstGeom>
          <a:solidFill>
            <a:schemeClr val="bg1"/>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latin typeface="PT Serif "/>
              </a:rPr>
              <a:t>The Supreme Court declares that segregation at schools was illegal. </a:t>
            </a:r>
          </a:p>
        </p:txBody>
      </p:sp>
      <p:sp>
        <p:nvSpPr>
          <p:cNvPr id="4" name="Arrow: Right 3">
            <a:extLst>
              <a:ext uri="{FF2B5EF4-FFF2-40B4-BE49-F238E27FC236}">
                <a16:creationId xmlns:a16="http://schemas.microsoft.com/office/drawing/2014/main" id="{0E5F1055-850C-6D18-934D-C493AB40CFF8}"/>
              </a:ext>
            </a:extLst>
          </p:cNvPr>
          <p:cNvSpPr/>
          <p:nvPr/>
        </p:nvSpPr>
        <p:spPr>
          <a:xfrm>
            <a:off x="5073770" y="3137355"/>
            <a:ext cx="2027207" cy="798723"/>
          </a:xfrm>
          <a:prstGeom prst="rightArrow">
            <a:avLst/>
          </a:prstGeom>
          <a:solidFill>
            <a:schemeClr val="bg1"/>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EF13DE0A-2001-3C7E-3D7B-AA6729CC9717}"/>
              </a:ext>
            </a:extLst>
          </p:cNvPr>
          <p:cNvSpPr txBox="1"/>
          <p:nvPr/>
        </p:nvSpPr>
        <p:spPr>
          <a:xfrm>
            <a:off x="2357758" y="2075096"/>
            <a:ext cx="836762" cy="369332"/>
          </a:xfrm>
          <a:prstGeom prst="rect">
            <a:avLst/>
          </a:prstGeom>
          <a:noFill/>
        </p:spPr>
        <p:txBody>
          <a:bodyPr wrap="square" rtlCol="0">
            <a:spAutoFit/>
          </a:bodyPr>
          <a:lstStyle/>
          <a:p>
            <a:pPr algn="ctr"/>
            <a:r>
              <a:rPr lang="en-US">
                <a:latin typeface="PT Serif "/>
              </a:rPr>
              <a:t>Cause </a:t>
            </a:r>
          </a:p>
        </p:txBody>
      </p:sp>
      <p:sp>
        <p:nvSpPr>
          <p:cNvPr id="8" name="TextBox 7">
            <a:extLst>
              <a:ext uri="{FF2B5EF4-FFF2-40B4-BE49-F238E27FC236}">
                <a16:creationId xmlns:a16="http://schemas.microsoft.com/office/drawing/2014/main" id="{A8612E99-BB98-B0D8-C4B1-6968857EEBD0}"/>
              </a:ext>
            </a:extLst>
          </p:cNvPr>
          <p:cNvSpPr txBox="1"/>
          <p:nvPr/>
        </p:nvSpPr>
        <p:spPr>
          <a:xfrm>
            <a:off x="8980230" y="2077003"/>
            <a:ext cx="836762" cy="369332"/>
          </a:xfrm>
          <a:prstGeom prst="rect">
            <a:avLst/>
          </a:prstGeom>
          <a:noFill/>
        </p:spPr>
        <p:txBody>
          <a:bodyPr wrap="square" rtlCol="0">
            <a:spAutoFit/>
          </a:bodyPr>
          <a:lstStyle/>
          <a:p>
            <a:pPr algn="ctr"/>
            <a:r>
              <a:rPr lang="en-US">
                <a:latin typeface="PT Serif "/>
              </a:rPr>
              <a:t>Effect </a:t>
            </a:r>
          </a:p>
        </p:txBody>
      </p:sp>
    </p:spTree>
    <p:extLst>
      <p:ext uri="{BB962C8B-B14F-4D97-AF65-F5344CB8AC3E}">
        <p14:creationId xmlns:p14="http://schemas.microsoft.com/office/powerpoint/2010/main" val="3864313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Alamo">
      <a:dk1>
        <a:srgbClr val="292929"/>
      </a:dk1>
      <a:lt1>
        <a:srgbClr val="FFFFFF"/>
      </a:lt1>
      <a:dk2>
        <a:srgbClr val="94182A"/>
      </a:dk2>
      <a:lt2>
        <a:srgbClr val="EBE1D8"/>
      </a:lt2>
      <a:accent1>
        <a:srgbClr val="D9B286"/>
      </a:accent1>
      <a:accent2>
        <a:srgbClr val="335477"/>
      </a:accent2>
      <a:accent3>
        <a:srgbClr val="528AC7"/>
      </a:accent3>
      <a:accent4>
        <a:srgbClr val="C82B26"/>
      </a:accent4>
      <a:accent5>
        <a:srgbClr val="EBE1D8"/>
      </a:accent5>
      <a:accent6>
        <a:srgbClr val="85563D"/>
      </a:accent6>
      <a:hlink>
        <a:srgbClr val="528AC7"/>
      </a:hlink>
      <a:folHlink>
        <a:srgbClr val="335477"/>
      </a:folHlink>
    </a:clrScheme>
    <a:fontScheme name="Alamo_Main">
      <a:majorFont>
        <a:latin typeface="Montserrat Medium"/>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14</Slides>
  <Notes>13</Notes>
  <HiddenSlides>0</HiddenSlide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Office Theme</vt:lpstr>
      <vt:lpstr>1_Office Theme</vt:lpstr>
      <vt:lpstr>Past is Prologue Mexican Rule and Texas Revolution </vt:lpstr>
      <vt:lpstr>PowerPoint Presentation</vt:lpstr>
      <vt:lpstr>Focus Question What is the relationship  between the different events that  led to the Texas Revolution? </vt:lpstr>
      <vt:lpstr>History Events have a cause and effect. </vt:lpstr>
      <vt:lpstr>Let’s Practice! </vt:lpstr>
      <vt:lpstr>The American Revolution Events </vt:lpstr>
      <vt:lpstr>The Mexican War of Independence Events </vt:lpstr>
      <vt:lpstr>The American Civil War Events </vt:lpstr>
      <vt:lpstr>The Civil Rights Movement Events  </vt:lpstr>
      <vt:lpstr>Directions </vt:lpstr>
      <vt:lpstr>PowerPoint Presentation</vt:lpstr>
      <vt:lpstr>PowerPoint Presentation</vt:lpstr>
      <vt:lpstr>Discussion Questions </vt:lpstr>
      <vt:lpstr>Optional Enrichment/Extension Activities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Transitions: The Road to Texas Independence Mexican Rule and Texas Revolution </dc:title>
  <dc:creator>Morgan Oldham</dc:creator>
  <cp:revision>1</cp:revision>
  <dcterms:created xsi:type="dcterms:W3CDTF">2023-12-14T21:09:28Z</dcterms:created>
  <dcterms:modified xsi:type="dcterms:W3CDTF">2024-10-09T18:50:13Z</dcterms:modified>
</cp:coreProperties>
</file>