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5"/>
  </p:notesMasterIdLst>
  <p:sldIdLst>
    <p:sldId id="258" r:id="rId3"/>
    <p:sldId id="333" r:id="rId4"/>
    <p:sldId id="308" r:id="rId5"/>
    <p:sldId id="323" r:id="rId6"/>
    <p:sldId id="325" r:id="rId7"/>
    <p:sldId id="326" r:id="rId8"/>
    <p:sldId id="327" r:id="rId9"/>
    <p:sldId id="331" r:id="rId10"/>
    <p:sldId id="328" r:id="rId11"/>
    <p:sldId id="329" r:id="rId12"/>
    <p:sldId id="332" r:id="rId13"/>
    <p:sldId id="33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18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8CFBB4-ED51-1FD0-A066-4897643B32A4}" v="1" dt="2024-10-09T18:51:38.9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831" autoAdjust="0"/>
  </p:normalViewPr>
  <p:slideViewPr>
    <p:cSldViewPr snapToGrid="0">
      <p:cViewPr varScale="1">
        <p:scale>
          <a:sx n="99" d="100"/>
          <a:sy n="99" d="100"/>
        </p:scale>
        <p:origin x="10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gan Oldham" userId="S::moldham@thealamo.org::186f7a8c-ce64-4b8c-b87d-86927c6afef1" providerId="AD" clId="Web-{BD3145C2-8E3C-9C4A-D5B7-EB2C0A9EFA10}"/>
    <pc:docChg chg="addSld delSld modSld addMainMaster">
      <pc:chgData name="Morgan Oldham" userId="S::moldham@thealamo.org::186f7a8c-ce64-4b8c-b87d-86927c6afef1" providerId="AD" clId="Web-{BD3145C2-8E3C-9C4A-D5B7-EB2C0A9EFA10}" dt="2023-12-15T15:30:14.905" v="158"/>
      <pc:docMkLst>
        <pc:docMk/>
      </pc:docMkLst>
      <pc:sldChg chg="del">
        <pc:chgData name="Morgan Oldham" userId="S::moldham@thealamo.org::186f7a8c-ce64-4b8c-b87d-86927c6afef1" providerId="AD" clId="Web-{BD3145C2-8E3C-9C4A-D5B7-EB2C0A9EFA10}" dt="2023-12-15T15:26:57.115" v="64"/>
        <pc:sldMkLst>
          <pc:docMk/>
          <pc:sldMk cId="1365763527" sldId="315"/>
        </pc:sldMkLst>
      </pc:sldChg>
      <pc:sldChg chg="del">
        <pc:chgData name="Morgan Oldham" userId="S::moldham@thealamo.org::186f7a8c-ce64-4b8c-b87d-86927c6afef1" providerId="AD" clId="Web-{BD3145C2-8E3C-9C4A-D5B7-EB2C0A9EFA10}" dt="2023-12-15T15:26:15.863" v="38"/>
        <pc:sldMkLst>
          <pc:docMk/>
          <pc:sldMk cId="357767943" sldId="317"/>
        </pc:sldMkLst>
      </pc:sldChg>
      <pc:sldChg chg="del">
        <pc:chgData name="Morgan Oldham" userId="S::moldham@thealamo.org::186f7a8c-ce64-4b8c-b87d-86927c6afef1" providerId="AD" clId="Web-{BD3145C2-8E3C-9C4A-D5B7-EB2C0A9EFA10}" dt="2023-12-15T15:28:38.120" v="125"/>
        <pc:sldMkLst>
          <pc:docMk/>
          <pc:sldMk cId="3140609762" sldId="318"/>
        </pc:sldMkLst>
      </pc:sldChg>
      <pc:sldChg chg="del">
        <pc:chgData name="Morgan Oldham" userId="S::moldham@thealamo.org::186f7a8c-ce64-4b8c-b87d-86927c6afef1" providerId="AD" clId="Web-{BD3145C2-8E3C-9C4A-D5B7-EB2C0A9EFA10}" dt="2023-12-15T15:26:01.769" v="31"/>
        <pc:sldMkLst>
          <pc:docMk/>
          <pc:sldMk cId="2408793063" sldId="319"/>
        </pc:sldMkLst>
      </pc:sldChg>
      <pc:sldChg chg="del">
        <pc:chgData name="Morgan Oldham" userId="S::moldham@thealamo.org::186f7a8c-ce64-4b8c-b87d-86927c6afef1" providerId="AD" clId="Web-{BD3145C2-8E3C-9C4A-D5B7-EB2C0A9EFA10}" dt="2023-12-15T15:29:05.089" v="134"/>
        <pc:sldMkLst>
          <pc:docMk/>
          <pc:sldMk cId="44805929" sldId="320"/>
        </pc:sldMkLst>
      </pc:sldChg>
      <pc:sldChg chg="del">
        <pc:chgData name="Morgan Oldham" userId="S::moldham@thealamo.org::186f7a8c-ce64-4b8c-b87d-86927c6afef1" providerId="AD" clId="Web-{BD3145C2-8E3C-9C4A-D5B7-EB2C0A9EFA10}" dt="2023-12-15T15:29:35.513" v="146"/>
        <pc:sldMkLst>
          <pc:docMk/>
          <pc:sldMk cId="2233297235" sldId="321"/>
        </pc:sldMkLst>
      </pc:sldChg>
      <pc:sldChg chg="del">
        <pc:chgData name="Morgan Oldham" userId="S::moldham@thealamo.org::186f7a8c-ce64-4b8c-b87d-86927c6afef1" providerId="AD" clId="Web-{BD3145C2-8E3C-9C4A-D5B7-EB2C0A9EFA10}" dt="2023-12-15T15:30:14.905" v="158"/>
        <pc:sldMkLst>
          <pc:docMk/>
          <pc:sldMk cId="995953326" sldId="322"/>
        </pc:sldMkLst>
      </pc:sldChg>
      <pc:sldChg chg="addSp delSp modSp add del">
        <pc:chgData name="Morgan Oldham" userId="S::moldham@thealamo.org::186f7a8c-ce64-4b8c-b87d-86927c6afef1" providerId="AD" clId="Web-{BD3145C2-8E3C-9C4A-D5B7-EB2C0A9EFA10}" dt="2023-12-15T15:27:10.835" v="68"/>
        <pc:sldMkLst>
          <pc:docMk/>
          <pc:sldMk cId="3505618840" sldId="323"/>
        </pc:sldMkLst>
        <pc:spChg chg="add del mod">
          <ac:chgData name="Morgan Oldham" userId="S::moldham@thealamo.org::186f7a8c-ce64-4b8c-b87d-86927c6afef1" providerId="AD" clId="Web-{BD3145C2-8E3C-9C4A-D5B7-EB2C0A9EFA10}" dt="2023-12-15T15:25:16.205" v="15"/>
          <ac:spMkLst>
            <pc:docMk/>
            <pc:sldMk cId="3505618840" sldId="323"/>
            <ac:spMk id="3" creationId="{50561444-57B9-ABA4-7AA5-45789E41B7A5}"/>
          </ac:spMkLst>
        </pc:spChg>
        <pc:spChg chg="del">
          <ac:chgData name="Morgan Oldham" userId="S::moldham@thealamo.org::186f7a8c-ce64-4b8c-b87d-86927c6afef1" providerId="AD" clId="Web-{BD3145C2-8E3C-9C4A-D5B7-EB2C0A9EFA10}" dt="2023-12-15T15:25:17.501" v="16"/>
          <ac:spMkLst>
            <pc:docMk/>
            <pc:sldMk cId="3505618840" sldId="323"/>
            <ac:spMk id="4" creationId="{54CECF5D-6497-CBB0-06AA-D86D72B48422}"/>
          </ac:spMkLst>
        </pc:spChg>
        <pc:spChg chg="del">
          <ac:chgData name="Morgan Oldham" userId="S::moldham@thealamo.org::186f7a8c-ce64-4b8c-b87d-86927c6afef1" providerId="AD" clId="Web-{BD3145C2-8E3C-9C4A-D5B7-EB2C0A9EFA10}" dt="2023-12-15T15:25:10.892" v="6"/>
          <ac:spMkLst>
            <pc:docMk/>
            <pc:sldMk cId="3505618840" sldId="323"/>
            <ac:spMk id="5" creationId="{9B890E3B-BB3D-2324-07F8-7C01ECEE22F5}"/>
          </ac:spMkLst>
        </pc:spChg>
        <pc:spChg chg="add del">
          <ac:chgData name="Morgan Oldham" userId="S::moldham@thealamo.org::186f7a8c-ce64-4b8c-b87d-86927c6afef1" providerId="AD" clId="Web-{BD3145C2-8E3C-9C4A-D5B7-EB2C0A9EFA10}" dt="2023-12-15T15:25:13.767" v="14"/>
          <ac:spMkLst>
            <pc:docMk/>
            <pc:sldMk cId="3505618840" sldId="323"/>
            <ac:spMk id="27" creationId="{5FACD0BD-BC49-F239-D6D9-CDDA94283807}"/>
          </ac:spMkLst>
        </pc:spChg>
        <pc:spChg chg="add del">
          <ac:chgData name="Morgan Oldham" userId="S::moldham@thealamo.org::186f7a8c-ce64-4b8c-b87d-86927c6afef1" providerId="AD" clId="Web-{BD3145C2-8E3C-9C4A-D5B7-EB2C0A9EFA10}" dt="2023-12-15T15:25:13.767" v="13"/>
          <ac:spMkLst>
            <pc:docMk/>
            <pc:sldMk cId="3505618840" sldId="323"/>
            <ac:spMk id="29" creationId="{5A4E7A5B-6D93-6DEB-E3EA-7E7AEC9D0D63}"/>
          </ac:spMkLst>
        </pc:spChg>
        <pc:spChg chg="add del">
          <ac:chgData name="Morgan Oldham" userId="S::moldham@thealamo.org::186f7a8c-ce64-4b8c-b87d-86927c6afef1" providerId="AD" clId="Web-{BD3145C2-8E3C-9C4A-D5B7-EB2C0A9EFA10}" dt="2023-12-15T15:25:13.767" v="11"/>
          <ac:spMkLst>
            <pc:docMk/>
            <pc:sldMk cId="3505618840" sldId="323"/>
            <ac:spMk id="39" creationId="{5192F780-C2E0-7630-7A35-C68AE0D97723}"/>
          </ac:spMkLst>
        </pc:spChg>
        <pc:spChg chg="add del mod">
          <ac:chgData name="Morgan Oldham" userId="S::moldham@thealamo.org::186f7a8c-ce64-4b8c-b87d-86927c6afef1" providerId="AD" clId="Web-{BD3145C2-8E3C-9C4A-D5B7-EB2C0A9EFA10}" dt="2023-12-15T15:25:31.893" v="24"/>
          <ac:spMkLst>
            <pc:docMk/>
            <pc:sldMk cId="3505618840" sldId="323"/>
            <ac:spMk id="41" creationId="{D4DCF648-BCCA-92C7-D79F-1A837C60ADDF}"/>
          </ac:spMkLst>
        </pc:spChg>
        <pc:spChg chg="add del mod">
          <ac:chgData name="Morgan Oldham" userId="S::moldham@thealamo.org::186f7a8c-ce64-4b8c-b87d-86927c6afef1" providerId="AD" clId="Web-{BD3145C2-8E3C-9C4A-D5B7-EB2C0A9EFA10}" dt="2023-12-15T15:27:10.835" v="68"/>
          <ac:spMkLst>
            <pc:docMk/>
            <pc:sldMk cId="3505618840" sldId="323"/>
            <ac:spMk id="43" creationId="{27E29C8F-4EAE-3C37-4571-BA36F04F9B40}"/>
          </ac:spMkLst>
        </pc:spChg>
        <pc:spChg chg="add mod">
          <ac:chgData name="Morgan Oldham" userId="S::moldham@thealamo.org::186f7a8c-ce64-4b8c-b87d-86927c6afef1" providerId="AD" clId="Web-{BD3145C2-8E3C-9C4A-D5B7-EB2C0A9EFA10}" dt="2023-12-15T15:25:53.722" v="29" actId="14100"/>
          <ac:spMkLst>
            <pc:docMk/>
            <pc:sldMk cId="3505618840" sldId="323"/>
            <ac:spMk id="45" creationId="{B4E10FD9-E744-E2D0-3681-7507B8A47599}"/>
          </ac:spMkLst>
        </pc:spChg>
        <pc:spChg chg="add mod">
          <ac:chgData name="Morgan Oldham" userId="S::moldham@thealamo.org::186f7a8c-ce64-4b8c-b87d-86927c6afef1" providerId="AD" clId="Web-{BD3145C2-8E3C-9C4A-D5B7-EB2C0A9EFA10}" dt="2023-12-15T15:25:37.002" v="27"/>
          <ac:spMkLst>
            <pc:docMk/>
            <pc:sldMk cId="3505618840" sldId="323"/>
            <ac:spMk id="55" creationId="{FF438540-0AEA-0819-C432-7A7AEBD427EA}"/>
          </ac:spMkLst>
        </pc:spChg>
        <pc:grpChg chg="del">
          <ac:chgData name="Morgan Oldham" userId="S::moldham@thealamo.org::186f7a8c-ce64-4b8c-b87d-86927c6afef1" providerId="AD" clId="Web-{BD3145C2-8E3C-9C4A-D5B7-EB2C0A9EFA10}" dt="2023-12-15T15:25:10.829" v="5"/>
          <ac:grpSpMkLst>
            <pc:docMk/>
            <pc:sldMk cId="3505618840" sldId="323"/>
            <ac:grpSpMk id="6" creationId="{34F9AE90-4F03-D3F4-E680-229E8D6A882C}"/>
          </ac:grpSpMkLst>
        </pc:grpChg>
        <pc:grpChg chg="del">
          <ac:chgData name="Morgan Oldham" userId="S::moldham@thealamo.org::186f7a8c-ce64-4b8c-b87d-86927c6afef1" providerId="AD" clId="Web-{BD3145C2-8E3C-9C4A-D5B7-EB2C0A9EFA10}" dt="2023-12-15T15:25:10.829" v="4"/>
          <ac:grpSpMkLst>
            <pc:docMk/>
            <pc:sldMk cId="3505618840" sldId="323"/>
            <ac:grpSpMk id="13" creationId="{2A019E73-4FB7-ED68-3535-6BC341AD3FE4}"/>
          </ac:grpSpMkLst>
        </pc:grpChg>
        <pc:grpChg chg="del">
          <ac:chgData name="Morgan Oldham" userId="S::moldham@thealamo.org::186f7a8c-ce64-4b8c-b87d-86927c6afef1" providerId="AD" clId="Web-{BD3145C2-8E3C-9C4A-D5B7-EB2C0A9EFA10}" dt="2023-12-15T15:25:10.829" v="3"/>
          <ac:grpSpMkLst>
            <pc:docMk/>
            <pc:sldMk cId="3505618840" sldId="323"/>
            <ac:grpSpMk id="22" creationId="{5A0BC847-E4D1-6AE8-29AF-5B61668DDC45}"/>
          </ac:grpSpMkLst>
        </pc:grpChg>
        <pc:grpChg chg="add del">
          <ac:chgData name="Morgan Oldham" userId="S::moldham@thealamo.org::186f7a8c-ce64-4b8c-b87d-86927c6afef1" providerId="AD" clId="Web-{BD3145C2-8E3C-9C4A-D5B7-EB2C0A9EFA10}" dt="2023-12-15T15:25:13.767" v="12"/>
          <ac:grpSpMkLst>
            <pc:docMk/>
            <pc:sldMk cId="3505618840" sldId="323"/>
            <ac:grpSpMk id="37" creationId="{A000A96B-A516-D5E1-04A9-F5668DAC400F}"/>
          </ac:grpSpMkLst>
        </pc:grpChg>
        <pc:grpChg chg="add mod">
          <ac:chgData name="Morgan Oldham" userId="S::moldham@thealamo.org::186f7a8c-ce64-4b8c-b87d-86927c6afef1" providerId="AD" clId="Web-{BD3145C2-8E3C-9C4A-D5B7-EB2C0A9EFA10}" dt="2023-12-15T15:25:58.066" v="30" actId="1076"/>
          <ac:grpSpMkLst>
            <pc:docMk/>
            <pc:sldMk cId="3505618840" sldId="323"/>
            <ac:grpSpMk id="53" creationId="{212A49C5-D4E9-FFFC-D19D-F7930A0348C0}"/>
          </ac:grpSpMkLst>
        </pc:grpChg>
      </pc:sldChg>
      <pc:sldChg chg="addSp delSp modSp new">
        <pc:chgData name="Morgan Oldham" userId="S::moldham@thealamo.org::186f7a8c-ce64-4b8c-b87d-86927c6afef1" providerId="AD" clId="Web-{BD3145C2-8E3C-9C4A-D5B7-EB2C0A9EFA10}" dt="2023-12-15T15:27:22.773" v="71"/>
        <pc:sldMkLst>
          <pc:docMk/>
          <pc:sldMk cId="582408694" sldId="324"/>
        </pc:sldMkLst>
        <pc:spChg chg="del">
          <ac:chgData name="Morgan Oldham" userId="S::moldham@thealamo.org::186f7a8c-ce64-4b8c-b87d-86927c6afef1" providerId="AD" clId="Web-{BD3145C2-8E3C-9C4A-D5B7-EB2C0A9EFA10}" dt="2023-12-15T15:26:06.910" v="34"/>
          <ac:spMkLst>
            <pc:docMk/>
            <pc:sldMk cId="582408694" sldId="324"/>
            <ac:spMk id="2" creationId="{9AF420F6-509D-F276-0652-869BA20A4F4D}"/>
          </ac:spMkLst>
        </pc:spChg>
        <pc:spChg chg="del">
          <ac:chgData name="Morgan Oldham" userId="S::moldham@thealamo.org::186f7a8c-ce64-4b8c-b87d-86927c6afef1" providerId="AD" clId="Web-{BD3145C2-8E3C-9C4A-D5B7-EB2C0A9EFA10}" dt="2023-12-15T15:26:06.910" v="33"/>
          <ac:spMkLst>
            <pc:docMk/>
            <pc:sldMk cId="582408694" sldId="324"/>
            <ac:spMk id="3" creationId="{269F8898-EFE5-2CBE-B69C-7478BBFB3136}"/>
          </ac:spMkLst>
        </pc:spChg>
        <pc:spChg chg="add mod">
          <ac:chgData name="Morgan Oldham" userId="S::moldham@thealamo.org::186f7a8c-ce64-4b8c-b87d-86927c6afef1" providerId="AD" clId="Web-{BD3145C2-8E3C-9C4A-D5B7-EB2C0A9EFA10}" dt="2023-12-15T15:27:18.819" v="70"/>
          <ac:spMkLst>
            <pc:docMk/>
            <pc:sldMk cId="582408694" sldId="324"/>
            <ac:spMk id="5" creationId="{BBDFDEC1-6C90-E477-38A6-B15809BCB913}"/>
          </ac:spMkLst>
        </pc:spChg>
        <pc:spChg chg="add mod">
          <ac:chgData name="Morgan Oldham" userId="S::moldham@thealamo.org::186f7a8c-ce64-4b8c-b87d-86927c6afef1" providerId="AD" clId="Web-{BD3145C2-8E3C-9C4A-D5B7-EB2C0A9EFA10}" dt="2023-12-15T15:27:22.773" v="71"/>
          <ac:spMkLst>
            <pc:docMk/>
            <pc:sldMk cId="582408694" sldId="324"/>
            <ac:spMk id="7" creationId="{FE19F164-368B-B76E-FBF8-825BAAD4CF95}"/>
          </ac:spMkLst>
        </pc:spChg>
        <pc:spChg chg="add">
          <ac:chgData name="Morgan Oldham" userId="S::moldham@thealamo.org::186f7a8c-ce64-4b8c-b87d-86927c6afef1" providerId="AD" clId="Web-{BD3145C2-8E3C-9C4A-D5B7-EB2C0A9EFA10}" dt="2023-12-15T15:26:12.660" v="37"/>
          <ac:spMkLst>
            <pc:docMk/>
            <pc:sldMk cId="582408694" sldId="324"/>
            <ac:spMk id="9" creationId="{8002BE60-B9EF-F9EC-AF2A-484254559994}"/>
          </ac:spMkLst>
        </pc:spChg>
      </pc:sldChg>
      <pc:sldChg chg="addSp delSp modSp new">
        <pc:chgData name="Morgan Oldham" userId="S::moldham@thealamo.org::186f7a8c-ce64-4b8c-b87d-86927c6afef1" providerId="AD" clId="Web-{BD3145C2-8E3C-9C4A-D5B7-EB2C0A9EFA10}" dt="2023-12-15T15:28:28.416" v="116" actId="20577"/>
        <pc:sldMkLst>
          <pc:docMk/>
          <pc:sldMk cId="3693349070" sldId="325"/>
        </pc:sldMkLst>
        <pc:spChg chg="del">
          <ac:chgData name="Morgan Oldham" userId="S::moldham@thealamo.org::186f7a8c-ce64-4b8c-b87d-86927c6afef1" providerId="AD" clId="Web-{BD3145C2-8E3C-9C4A-D5B7-EB2C0A9EFA10}" dt="2023-12-15T15:26:31.630" v="41"/>
          <ac:spMkLst>
            <pc:docMk/>
            <pc:sldMk cId="3693349070" sldId="325"/>
            <ac:spMk id="2" creationId="{40FFF762-9A61-2B13-9C6B-D6CFE4EE15CC}"/>
          </ac:spMkLst>
        </pc:spChg>
        <pc:spChg chg="del">
          <ac:chgData name="Morgan Oldham" userId="S::moldham@thealamo.org::186f7a8c-ce64-4b8c-b87d-86927c6afef1" providerId="AD" clId="Web-{BD3145C2-8E3C-9C4A-D5B7-EB2C0A9EFA10}" dt="2023-12-15T15:26:31.630" v="40"/>
          <ac:spMkLst>
            <pc:docMk/>
            <pc:sldMk cId="3693349070" sldId="325"/>
            <ac:spMk id="3" creationId="{3BBB8D03-09B3-D76A-D0C2-0EF3D92AB8AD}"/>
          </ac:spMkLst>
        </pc:spChg>
        <pc:spChg chg="add mod">
          <ac:chgData name="Morgan Oldham" userId="S::moldham@thealamo.org::186f7a8c-ce64-4b8c-b87d-86927c6afef1" providerId="AD" clId="Web-{BD3145C2-8E3C-9C4A-D5B7-EB2C0A9EFA10}" dt="2023-12-15T15:28:28.416" v="116" actId="20577"/>
          <ac:spMkLst>
            <pc:docMk/>
            <pc:sldMk cId="3693349070" sldId="325"/>
            <ac:spMk id="5" creationId="{569FB8E3-D663-4DE5-F326-471CF3ABF400}"/>
          </ac:spMkLst>
        </pc:spChg>
        <pc:spChg chg="add mod">
          <ac:chgData name="Morgan Oldham" userId="S::moldham@thealamo.org::186f7a8c-ce64-4b8c-b87d-86927c6afef1" providerId="AD" clId="Web-{BD3145C2-8E3C-9C4A-D5B7-EB2C0A9EFA10}" dt="2023-12-15T15:27:28.007" v="72"/>
          <ac:spMkLst>
            <pc:docMk/>
            <pc:sldMk cId="3693349070" sldId="325"/>
            <ac:spMk id="7" creationId="{1D7BB582-F28F-6232-1A0F-07A22DEAC293}"/>
          </ac:spMkLst>
        </pc:spChg>
        <pc:spChg chg="add mod">
          <ac:chgData name="Morgan Oldham" userId="S::moldham@thealamo.org::186f7a8c-ce64-4b8c-b87d-86927c6afef1" providerId="AD" clId="Web-{BD3145C2-8E3C-9C4A-D5B7-EB2C0A9EFA10}" dt="2023-12-15T15:27:28.023" v="73"/>
          <ac:spMkLst>
            <pc:docMk/>
            <pc:sldMk cId="3693349070" sldId="325"/>
            <ac:spMk id="9" creationId="{70D2C471-1C90-95D6-B0A7-FE998F094B41}"/>
          </ac:spMkLst>
        </pc:spChg>
        <pc:spChg chg="add mod">
          <ac:chgData name="Morgan Oldham" userId="S::moldham@thealamo.org::186f7a8c-ce64-4b8c-b87d-86927c6afef1" providerId="AD" clId="Web-{BD3145C2-8E3C-9C4A-D5B7-EB2C0A9EFA10}" dt="2023-12-15T15:27:28.023" v="74"/>
          <ac:spMkLst>
            <pc:docMk/>
            <pc:sldMk cId="3693349070" sldId="325"/>
            <ac:spMk id="11" creationId="{88F08E46-900D-ECEB-391D-1A161AD2FA93}"/>
          </ac:spMkLst>
        </pc:spChg>
        <pc:spChg chg="add">
          <ac:chgData name="Morgan Oldham" userId="S::moldham@thealamo.org::186f7a8c-ce64-4b8c-b87d-86927c6afef1" providerId="AD" clId="Web-{BD3145C2-8E3C-9C4A-D5B7-EB2C0A9EFA10}" dt="2023-12-15T15:26:46.490" v="47"/>
          <ac:spMkLst>
            <pc:docMk/>
            <pc:sldMk cId="3693349070" sldId="325"/>
            <ac:spMk id="29" creationId="{78AE91E3-88E6-7E55-93C8-BDE6C4E0DAE8}"/>
          </ac:spMkLst>
        </pc:spChg>
        <pc:spChg chg="add">
          <ac:chgData name="Morgan Oldham" userId="S::moldham@thealamo.org::186f7a8c-ce64-4b8c-b87d-86927c6afef1" providerId="AD" clId="Web-{BD3145C2-8E3C-9C4A-D5B7-EB2C0A9EFA10}" dt="2023-12-15T15:26:46.505" v="48"/>
          <ac:spMkLst>
            <pc:docMk/>
            <pc:sldMk cId="3693349070" sldId="325"/>
            <ac:spMk id="31" creationId="{38142E8B-6335-0D63-8E8B-D9861E3196E7}"/>
          </ac:spMkLst>
        </pc:spChg>
        <pc:spChg chg="add">
          <ac:chgData name="Morgan Oldham" userId="S::moldham@thealamo.org::186f7a8c-ce64-4b8c-b87d-86927c6afef1" providerId="AD" clId="Web-{BD3145C2-8E3C-9C4A-D5B7-EB2C0A9EFA10}" dt="2023-12-15T15:26:46.505" v="49"/>
          <ac:spMkLst>
            <pc:docMk/>
            <pc:sldMk cId="3693349070" sldId="325"/>
            <ac:spMk id="33" creationId="{335C4274-5E34-E9BA-9993-EA4D49A8137C}"/>
          </ac:spMkLst>
        </pc:spChg>
        <pc:spChg chg="add">
          <ac:chgData name="Morgan Oldham" userId="S::moldham@thealamo.org::186f7a8c-ce64-4b8c-b87d-86927c6afef1" providerId="AD" clId="Web-{BD3145C2-8E3C-9C4A-D5B7-EB2C0A9EFA10}" dt="2023-12-15T15:26:46.521" v="50"/>
          <ac:spMkLst>
            <pc:docMk/>
            <pc:sldMk cId="3693349070" sldId="325"/>
            <ac:spMk id="35" creationId="{2E195BBB-587C-8340-46B0-25D12FC83502}"/>
          </ac:spMkLst>
        </pc:spChg>
        <pc:spChg chg="add">
          <ac:chgData name="Morgan Oldham" userId="S::moldham@thealamo.org::186f7a8c-ce64-4b8c-b87d-86927c6afef1" providerId="AD" clId="Web-{BD3145C2-8E3C-9C4A-D5B7-EB2C0A9EFA10}" dt="2023-12-15T15:26:46.521" v="51"/>
          <ac:spMkLst>
            <pc:docMk/>
            <pc:sldMk cId="3693349070" sldId="325"/>
            <ac:spMk id="37" creationId="{8E048329-7B9C-9BB0-328B-AF9944FB5C94}"/>
          </ac:spMkLst>
        </pc:spChg>
        <pc:spChg chg="add">
          <ac:chgData name="Morgan Oldham" userId="S::moldham@thealamo.org::186f7a8c-ce64-4b8c-b87d-86927c6afef1" providerId="AD" clId="Web-{BD3145C2-8E3C-9C4A-D5B7-EB2C0A9EFA10}" dt="2023-12-15T15:26:46.537" v="52"/>
          <ac:spMkLst>
            <pc:docMk/>
            <pc:sldMk cId="3693349070" sldId="325"/>
            <ac:spMk id="39" creationId="{E8D6DAD1-10ED-1B13-A0A2-6630745FDCE6}"/>
          </ac:spMkLst>
        </pc:spChg>
        <pc:spChg chg="add">
          <ac:chgData name="Morgan Oldham" userId="S::moldham@thealamo.org::186f7a8c-ce64-4b8c-b87d-86927c6afef1" providerId="AD" clId="Web-{BD3145C2-8E3C-9C4A-D5B7-EB2C0A9EFA10}" dt="2023-12-15T15:26:46.537" v="53"/>
          <ac:spMkLst>
            <pc:docMk/>
            <pc:sldMk cId="3693349070" sldId="325"/>
            <ac:spMk id="41" creationId="{8912E3F2-B2A5-D9D8-E599-2ECD7949AF56}"/>
          </ac:spMkLst>
        </pc:spChg>
        <pc:spChg chg="add">
          <ac:chgData name="Morgan Oldham" userId="S::moldham@thealamo.org::186f7a8c-ce64-4b8c-b87d-86927c6afef1" providerId="AD" clId="Web-{BD3145C2-8E3C-9C4A-D5B7-EB2C0A9EFA10}" dt="2023-12-15T15:26:46.552" v="54"/>
          <ac:spMkLst>
            <pc:docMk/>
            <pc:sldMk cId="3693349070" sldId="325"/>
            <ac:spMk id="43" creationId="{7EEFE149-8329-B500-1794-A7897EF386CE}"/>
          </ac:spMkLst>
        </pc:spChg>
        <pc:spChg chg="add">
          <ac:chgData name="Morgan Oldham" userId="S::moldham@thealamo.org::186f7a8c-ce64-4b8c-b87d-86927c6afef1" providerId="AD" clId="Web-{BD3145C2-8E3C-9C4A-D5B7-EB2C0A9EFA10}" dt="2023-12-15T15:26:46.552" v="55"/>
          <ac:spMkLst>
            <pc:docMk/>
            <pc:sldMk cId="3693349070" sldId="325"/>
            <ac:spMk id="45" creationId="{F12D31E5-CDD7-EC8D-586B-9715A7CDE641}"/>
          </ac:spMkLst>
        </pc:spChg>
        <pc:grpChg chg="add">
          <ac:chgData name="Morgan Oldham" userId="S::moldham@thealamo.org::186f7a8c-ce64-4b8c-b87d-86927c6afef1" providerId="AD" clId="Web-{BD3145C2-8E3C-9C4A-D5B7-EB2C0A9EFA10}" dt="2023-12-15T15:26:46.474" v="46"/>
          <ac:grpSpMkLst>
            <pc:docMk/>
            <pc:sldMk cId="3693349070" sldId="325"/>
            <ac:grpSpMk id="27" creationId="{4FFAA9AC-9322-0FE0-0399-FB692444CFCC}"/>
          </ac:grpSpMkLst>
        </pc:grpChg>
      </pc:sldChg>
      <pc:sldChg chg="addSp delSp modSp new">
        <pc:chgData name="Morgan Oldham" userId="S::moldham@thealamo.org::186f7a8c-ce64-4b8c-b87d-86927c6afef1" providerId="AD" clId="Web-{BD3145C2-8E3C-9C4A-D5B7-EB2C0A9EFA10}" dt="2023-12-15T15:28:34.807" v="124" actId="20577"/>
        <pc:sldMkLst>
          <pc:docMk/>
          <pc:sldMk cId="1066586560" sldId="326"/>
        </pc:sldMkLst>
        <pc:spChg chg="del">
          <ac:chgData name="Morgan Oldham" userId="S::moldham@thealamo.org::186f7a8c-ce64-4b8c-b87d-86927c6afef1" providerId="AD" clId="Web-{BD3145C2-8E3C-9C4A-D5B7-EB2C0A9EFA10}" dt="2023-12-15T15:27:05.397" v="67"/>
          <ac:spMkLst>
            <pc:docMk/>
            <pc:sldMk cId="1066586560" sldId="326"/>
            <ac:spMk id="2" creationId="{37DA8BDB-4534-2C05-E8ED-FB560202DA70}"/>
          </ac:spMkLst>
        </pc:spChg>
        <pc:spChg chg="del">
          <ac:chgData name="Morgan Oldham" userId="S::moldham@thealamo.org::186f7a8c-ce64-4b8c-b87d-86927c6afef1" providerId="AD" clId="Web-{BD3145C2-8E3C-9C4A-D5B7-EB2C0A9EFA10}" dt="2023-12-15T15:27:05.397" v="66"/>
          <ac:spMkLst>
            <pc:docMk/>
            <pc:sldMk cId="1066586560" sldId="326"/>
            <ac:spMk id="3" creationId="{4A1E9B6F-6D67-74FF-4A56-AB6D654A63A0}"/>
          </ac:spMkLst>
        </pc:spChg>
        <pc:spChg chg="add mod">
          <ac:chgData name="Morgan Oldham" userId="S::moldham@thealamo.org::186f7a8c-ce64-4b8c-b87d-86927c6afef1" providerId="AD" clId="Web-{BD3145C2-8E3C-9C4A-D5B7-EB2C0A9EFA10}" dt="2023-12-15T15:28:34.807" v="124" actId="20577"/>
          <ac:spMkLst>
            <pc:docMk/>
            <pc:sldMk cId="1066586560" sldId="326"/>
            <ac:spMk id="5" creationId="{E66B0E02-3A69-F077-4703-513893976F9C}"/>
          </ac:spMkLst>
        </pc:spChg>
        <pc:spChg chg="add mod">
          <ac:chgData name="Morgan Oldham" userId="S::moldham@thealamo.org::186f7a8c-ce64-4b8c-b87d-86927c6afef1" providerId="AD" clId="Web-{BD3145C2-8E3C-9C4A-D5B7-EB2C0A9EFA10}" dt="2023-12-15T15:27:51.961" v="91"/>
          <ac:spMkLst>
            <pc:docMk/>
            <pc:sldMk cId="1066586560" sldId="326"/>
            <ac:spMk id="7" creationId="{982BD3A4-95A4-3F51-6D0B-7EC18A3E7A41}"/>
          </ac:spMkLst>
        </pc:spChg>
        <pc:spChg chg="add mod">
          <ac:chgData name="Morgan Oldham" userId="S::moldham@thealamo.org::186f7a8c-ce64-4b8c-b87d-86927c6afef1" providerId="AD" clId="Web-{BD3145C2-8E3C-9C4A-D5B7-EB2C0A9EFA10}" dt="2023-12-15T15:27:51.961" v="92"/>
          <ac:spMkLst>
            <pc:docMk/>
            <pc:sldMk cId="1066586560" sldId="326"/>
            <ac:spMk id="9" creationId="{E5EA7D7D-3D42-89FA-AE02-196F4A84EAB2}"/>
          </ac:spMkLst>
        </pc:spChg>
        <pc:spChg chg="add mod">
          <ac:chgData name="Morgan Oldham" userId="S::moldham@thealamo.org::186f7a8c-ce64-4b8c-b87d-86927c6afef1" providerId="AD" clId="Web-{BD3145C2-8E3C-9C4A-D5B7-EB2C0A9EFA10}" dt="2023-12-15T15:27:51.977" v="93"/>
          <ac:spMkLst>
            <pc:docMk/>
            <pc:sldMk cId="1066586560" sldId="326"/>
            <ac:spMk id="11" creationId="{A7900300-B5C8-3113-3576-671D1DEBD514}"/>
          </ac:spMkLst>
        </pc:spChg>
        <pc:spChg chg="add">
          <ac:chgData name="Morgan Oldham" userId="S::moldham@thealamo.org::186f7a8c-ce64-4b8c-b87d-86927c6afef1" providerId="AD" clId="Web-{BD3145C2-8E3C-9C4A-D5B7-EB2C0A9EFA10}" dt="2023-12-15T15:27:46.133" v="81"/>
          <ac:spMkLst>
            <pc:docMk/>
            <pc:sldMk cId="1066586560" sldId="326"/>
            <ac:spMk id="29" creationId="{13DE0268-44AC-E0C0-240F-C46675F35AE3}"/>
          </ac:spMkLst>
        </pc:spChg>
        <pc:spChg chg="add">
          <ac:chgData name="Morgan Oldham" userId="S::moldham@thealamo.org::186f7a8c-ce64-4b8c-b87d-86927c6afef1" providerId="AD" clId="Web-{BD3145C2-8E3C-9C4A-D5B7-EB2C0A9EFA10}" dt="2023-12-15T15:27:46.133" v="82"/>
          <ac:spMkLst>
            <pc:docMk/>
            <pc:sldMk cId="1066586560" sldId="326"/>
            <ac:spMk id="31" creationId="{103B592B-A6B9-5F8E-E444-F162E49AB32C}"/>
          </ac:spMkLst>
        </pc:spChg>
        <pc:spChg chg="add">
          <ac:chgData name="Morgan Oldham" userId="S::moldham@thealamo.org::186f7a8c-ce64-4b8c-b87d-86927c6afef1" providerId="AD" clId="Web-{BD3145C2-8E3C-9C4A-D5B7-EB2C0A9EFA10}" dt="2023-12-15T15:27:46.149" v="83"/>
          <ac:spMkLst>
            <pc:docMk/>
            <pc:sldMk cId="1066586560" sldId="326"/>
            <ac:spMk id="33" creationId="{C257D644-2C28-948D-E107-924D3266A396}"/>
          </ac:spMkLst>
        </pc:spChg>
        <pc:spChg chg="add">
          <ac:chgData name="Morgan Oldham" userId="S::moldham@thealamo.org::186f7a8c-ce64-4b8c-b87d-86927c6afef1" providerId="AD" clId="Web-{BD3145C2-8E3C-9C4A-D5B7-EB2C0A9EFA10}" dt="2023-12-15T15:27:46.149" v="84"/>
          <ac:spMkLst>
            <pc:docMk/>
            <pc:sldMk cId="1066586560" sldId="326"/>
            <ac:spMk id="35" creationId="{C37302D7-8751-6071-C305-CCC7D6AE2B94}"/>
          </ac:spMkLst>
        </pc:spChg>
        <pc:spChg chg="add">
          <ac:chgData name="Morgan Oldham" userId="S::moldham@thealamo.org::186f7a8c-ce64-4b8c-b87d-86927c6afef1" providerId="AD" clId="Web-{BD3145C2-8E3C-9C4A-D5B7-EB2C0A9EFA10}" dt="2023-12-15T15:27:46.164" v="85"/>
          <ac:spMkLst>
            <pc:docMk/>
            <pc:sldMk cId="1066586560" sldId="326"/>
            <ac:spMk id="37" creationId="{581B82AA-38DC-A892-1B1B-890F7ECDBCB2}"/>
          </ac:spMkLst>
        </pc:spChg>
        <pc:spChg chg="add">
          <ac:chgData name="Morgan Oldham" userId="S::moldham@thealamo.org::186f7a8c-ce64-4b8c-b87d-86927c6afef1" providerId="AD" clId="Web-{BD3145C2-8E3C-9C4A-D5B7-EB2C0A9EFA10}" dt="2023-12-15T15:27:46.164" v="86"/>
          <ac:spMkLst>
            <pc:docMk/>
            <pc:sldMk cId="1066586560" sldId="326"/>
            <ac:spMk id="39" creationId="{D1A9856A-A81D-434C-0DF0-A6491832A474}"/>
          </ac:spMkLst>
        </pc:spChg>
        <pc:spChg chg="add">
          <ac:chgData name="Morgan Oldham" userId="S::moldham@thealamo.org::186f7a8c-ce64-4b8c-b87d-86927c6afef1" providerId="AD" clId="Web-{BD3145C2-8E3C-9C4A-D5B7-EB2C0A9EFA10}" dt="2023-12-15T15:27:46.180" v="87"/>
          <ac:spMkLst>
            <pc:docMk/>
            <pc:sldMk cId="1066586560" sldId="326"/>
            <ac:spMk id="41" creationId="{2F849059-4195-6209-A56E-0FF9E69609E0}"/>
          </ac:spMkLst>
        </pc:spChg>
        <pc:spChg chg="add">
          <ac:chgData name="Morgan Oldham" userId="S::moldham@thealamo.org::186f7a8c-ce64-4b8c-b87d-86927c6afef1" providerId="AD" clId="Web-{BD3145C2-8E3C-9C4A-D5B7-EB2C0A9EFA10}" dt="2023-12-15T15:27:46.195" v="88"/>
          <ac:spMkLst>
            <pc:docMk/>
            <pc:sldMk cId="1066586560" sldId="326"/>
            <ac:spMk id="43" creationId="{5382CAF4-B895-C3DE-8953-366D05CAF286}"/>
          </ac:spMkLst>
        </pc:spChg>
        <pc:spChg chg="add">
          <ac:chgData name="Morgan Oldham" userId="S::moldham@thealamo.org::186f7a8c-ce64-4b8c-b87d-86927c6afef1" providerId="AD" clId="Web-{BD3145C2-8E3C-9C4A-D5B7-EB2C0A9EFA10}" dt="2023-12-15T15:27:46.195" v="89"/>
          <ac:spMkLst>
            <pc:docMk/>
            <pc:sldMk cId="1066586560" sldId="326"/>
            <ac:spMk id="45" creationId="{D4BCF24C-0A5D-531D-1FA1-46711BE8CB7D}"/>
          </ac:spMkLst>
        </pc:spChg>
        <pc:grpChg chg="add">
          <ac:chgData name="Morgan Oldham" userId="S::moldham@thealamo.org::186f7a8c-ce64-4b8c-b87d-86927c6afef1" providerId="AD" clId="Web-{BD3145C2-8E3C-9C4A-D5B7-EB2C0A9EFA10}" dt="2023-12-15T15:27:46.117" v="80"/>
          <ac:grpSpMkLst>
            <pc:docMk/>
            <pc:sldMk cId="1066586560" sldId="326"/>
            <ac:grpSpMk id="27" creationId="{CBB42B25-FFBF-D518-75A1-A975961F6C90}"/>
          </ac:grpSpMkLst>
        </pc:grpChg>
      </pc:sldChg>
      <pc:sldChg chg="addSp delSp modSp new">
        <pc:chgData name="Morgan Oldham" userId="S::moldham@thealamo.org::186f7a8c-ce64-4b8c-b87d-86927c6afef1" providerId="AD" clId="Web-{BD3145C2-8E3C-9C4A-D5B7-EB2C0A9EFA10}" dt="2023-12-15T15:29:02.121" v="133"/>
        <pc:sldMkLst>
          <pc:docMk/>
          <pc:sldMk cId="3767646674" sldId="327"/>
        </pc:sldMkLst>
        <pc:spChg chg="del">
          <ac:chgData name="Morgan Oldham" userId="S::moldham@thealamo.org::186f7a8c-ce64-4b8c-b87d-86927c6afef1" providerId="AD" clId="Web-{BD3145C2-8E3C-9C4A-D5B7-EB2C0A9EFA10}" dt="2023-12-15T15:28:47.917" v="128"/>
          <ac:spMkLst>
            <pc:docMk/>
            <pc:sldMk cId="3767646674" sldId="327"/>
            <ac:spMk id="2" creationId="{E7964CC8-F78A-F75F-AA5F-E45048634979}"/>
          </ac:spMkLst>
        </pc:spChg>
        <pc:spChg chg="del">
          <ac:chgData name="Morgan Oldham" userId="S::moldham@thealamo.org::186f7a8c-ce64-4b8c-b87d-86927c6afef1" providerId="AD" clId="Web-{BD3145C2-8E3C-9C4A-D5B7-EB2C0A9EFA10}" dt="2023-12-15T15:28:47.917" v="127"/>
          <ac:spMkLst>
            <pc:docMk/>
            <pc:sldMk cId="3767646674" sldId="327"/>
            <ac:spMk id="3" creationId="{83A39727-E6D0-9AB4-444F-03AC5E25BE22}"/>
          </ac:spMkLst>
        </pc:spChg>
        <pc:spChg chg="add mod">
          <ac:chgData name="Morgan Oldham" userId="S::moldham@thealamo.org::186f7a8c-ce64-4b8c-b87d-86927c6afef1" providerId="AD" clId="Web-{BD3145C2-8E3C-9C4A-D5B7-EB2C0A9EFA10}" dt="2023-12-15T15:29:02.121" v="133"/>
          <ac:spMkLst>
            <pc:docMk/>
            <pc:sldMk cId="3767646674" sldId="327"/>
            <ac:spMk id="5" creationId="{E73FE705-4900-F526-F4CE-C7FD3BB0DC9D}"/>
          </ac:spMkLst>
        </pc:spChg>
        <pc:spChg chg="add mod">
          <ac:chgData name="Morgan Oldham" userId="S::moldham@thealamo.org::186f7a8c-ce64-4b8c-b87d-86927c6afef1" providerId="AD" clId="Web-{BD3145C2-8E3C-9C4A-D5B7-EB2C0A9EFA10}" dt="2023-12-15T15:28:56.933" v="132"/>
          <ac:spMkLst>
            <pc:docMk/>
            <pc:sldMk cId="3767646674" sldId="327"/>
            <ac:spMk id="7" creationId="{813BB4E8-79BF-A7E3-B4D8-60D20875632B}"/>
          </ac:spMkLst>
        </pc:spChg>
      </pc:sldChg>
      <pc:sldChg chg="addSp delSp modSp new">
        <pc:chgData name="Morgan Oldham" userId="S::moldham@thealamo.org::186f7a8c-ce64-4b8c-b87d-86927c6afef1" providerId="AD" clId="Web-{BD3145C2-8E3C-9C4A-D5B7-EB2C0A9EFA10}" dt="2023-12-15T15:29:31.434" v="145"/>
        <pc:sldMkLst>
          <pc:docMk/>
          <pc:sldMk cId="2010383127" sldId="328"/>
        </pc:sldMkLst>
        <pc:spChg chg="del">
          <ac:chgData name="Morgan Oldham" userId="S::moldham@thealamo.org::186f7a8c-ce64-4b8c-b87d-86927c6afef1" providerId="AD" clId="Web-{BD3145C2-8E3C-9C4A-D5B7-EB2C0A9EFA10}" dt="2023-12-15T15:29:13.215" v="137"/>
          <ac:spMkLst>
            <pc:docMk/>
            <pc:sldMk cId="2010383127" sldId="328"/>
            <ac:spMk id="2" creationId="{65FB8ACA-A8CB-112F-BB5B-E81DAE00459F}"/>
          </ac:spMkLst>
        </pc:spChg>
        <pc:spChg chg="del">
          <ac:chgData name="Morgan Oldham" userId="S::moldham@thealamo.org::186f7a8c-ce64-4b8c-b87d-86927c6afef1" providerId="AD" clId="Web-{BD3145C2-8E3C-9C4A-D5B7-EB2C0A9EFA10}" dt="2023-12-15T15:29:13.215" v="136"/>
          <ac:spMkLst>
            <pc:docMk/>
            <pc:sldMk cId="2010383127" sldId="328"/>
            <ac:spMk id="3" creationId="{1B324D5A-4972-52EA-3FE2-D910263A1B70}"/>
          </ac:spMkLst>
        </pc:spChg>
        <pc:spChg chg="add mod">
          <ac:chgData name="Morgan Oldham" userId="S::moldham@thealamo.org::186f7a8c-ce64-4b8c-b87d-86927c6afef1" providerId="AD" clId="Web-{BD3145C2-8E3C-9C4A-D5B7-EB2C0A9EFA10}" dt="2023-12-15T15:29:31.434" v="145"/>
          <ac:spMkLst>
            <pc:docMk/>
            <pc:sldMk cId="2010383127" sldId="328"/>
            <ac:spMk id="5" creationId="{01CEA836-2DA0-D5FC-FBD3-72A8F028B2C2}"/>
          </ac:spMkLst>
        </pc:spChg>
        <pc:spChg chg="add mod">
          <ac:chgData name="Morgan Oldham" userId="S::moldham@thealamo.org::186f7a8c-ce64-4b8c-b87d-86927c6afef1" providerId="AD" clId="Web-{BD3145C2-8E3C-9C4A-D5B7-EB2C0A9EFA10}" dt="2023-12-15T15:29:27.247" v="144"/>
          <ac:spMkLst>
            <pc:docMk/>
            <pc:sldMk cId="2010383127" sldId="328"/>
            <ac:spMk id="7" creationId="{6D95A076-6E6C-23AA-E94E-2DC3C8CD8C60}"/>
          </ac:spMkLst>
        </pc:spChg>
        <pc:grpChg chg="add">
          <ac:chgData name="Morgan Oldham" userId="S::moldham@thealamo.org::186f7a8c-ce64-4b8c-b87d-86927c6afef1" providerId="AD" clId="Web-{BD3145C2-8E3C-9C4A-D5B7-EB2C0A9EFA10}" dt="2023-12-15T15:29:22.528" v="140"/>
          <ac:grpSpMkLst>
            <pc:docMk/>
            <pc:sldMk cId="2010383127" sldId="328"/>
            <ac:grpSpMk id="17" creationId="{1C239E3B-25AF-2EA1-5A14-6E6B73879CCE}"/>
          </ac:grpSpMkLst>
        </pc:grpChg>
        <pc:grpChg chg="add">
          <ac:chgData name="Morgan Oldham" userId="S::moldham@thealamo.org::186f7a8c-ce64-4b8c-b87d-86927c6afef1" providerId="AD" clId="Web-{BD3145C2-8E3C-9C4A-D5B7-EB2C0A9EFA10}" dt="2023-12-15T15:29:22.543" v="141"/>
          <ac:grpSpMkLst>
            <pc:docMk/>
            <pc:sldMk cId="2010383127" sldId="328"/>
            <ac:grpSpMk id="27" creationId="{769DCF54-DC34-97E9-6F66-FCCF0B043706}"/>
          </ac:grpSpMkLst>
        </pc:grpChg>
        <pc:grpChg chg="add">
          <ac:chgData name="Morgan Oldham" userId="S::moldham@thealamo.org::186f7a8c-ce64-4b8c-b87d-86927c6afef1" providerId="AD" clId="Web-{BD3145C2-8E3C-9C4A-D5B7-EB2C0A9EFA10}" dt="2023-12-15T15:29:22.559" v="142"/>
          <ac:grpSpMkLst>
            <pc:docMk/>
            <pc:sldMk cId="2010383127" sldId="328"/>
            <ac:grpSpMk id="37" creationId="{19E4EF2A-2D13-EE1D-EFB9-9154CE88D363}"/>
          </ac:grpSpMkLst>
        </pc:grpChg>
      </pc:sldChg>
      <pc:sldChg chg="addSp delSp modSp new">
        <pc:chgData name="Morgan Oldham" userId="S::moldham@thealamo.org::186f7a8c-ce64-4b8c-b87d-86927c6afef1" providerId="AD" clId="Web-{BD3145C2-8E3C-9C4A-D5B7-EB2C0A9EFA10}" dt="2023-12-15T15:30:09.967" v="157" actId="1076"/>
        <pc:sldMkLst>
          <pc:docMk/>
          <pc:sldMk cId="805140069" sldId="329"/>
        </pc:sldMkLst>
        <pc:spChg chg="del">
          <ac:chgData name="Morgan Oldham" userId="S::moldham@thealamo.org::186f7a8c-ce64-4b8c-b87d-86927c6afef1" providerId="AD" clId="Web-{BD3145C2-8E3C-9C4A-D5B7-EB2C0A9EFA10}" dt="2023-12-15T15:29:40.497" v="149"/>
          <ac:spMkLst>
            <pc:docMk/>
            <pc:sldMk cId="805140069" sldId="329"/>
            <ac:spMk id="2" creationId="{408B427C-F53F-6120-0461-86CD0E900B75}"/>
          </ac:spMkLst>
        </pc:spChg>
        <pc:spChg chg="del">
          <ac:chgData name="Morgan Oldham" userId="S::moldham@thealamo.org::186f7a8c-ce64-4b8c-b87d-86927c6afef1" providerId="AD" clId="Web-{BD3145C2-8E3C-9C4A-D5B7-EB2C0A9EFA10}" dt="2023-12-15T15:29:40.497" v="148"/>
          <ac:spMkLst>
            <pc:docMk/>
            <pc:sldMk cId="805140069" sldId="329"/>
            <ac:spMk id="3" creationId="{D96739FD-C27B-21D9-948D-3B9A7C3E5B41}"/>
          </ac:spMkLst>
        </pc:spChg>
        <pc:spChg chg="add mod">
          <ac:chgData name="Morgan Oldham" userId="S::moldham@thealamo.org::186f7a8c-ce64-4b8c-b87d-86927c6afef1" providerId="AD" clId="Web-{BD3145C2-8E3C-9C4A-D5B7-EB2C0A9EFA10}" dt="2023-12-15T15:30:09.967" v="157" actId="1076"/>
          <ac:spMkLst>
            <pc:docMk/>
            <pc:sldMk cId="805140069" sldId="329"/>
            <ac:spMk id="5" creationId="{6B1FAF81-218D-85D4-1A0E-C76465AC3C2C}"/>
          </ac:spMkLst>
        </pc:spChg>
        <pc:spChg chg="add mod">
          <ac:chgData name="Morgan Oldham" userId="S::moldham@thealamo.org::186f7a8c-ce64-4b8c-b87d-86927c6afef1" providerId="AD" clId="Web-{BD3145C2-8E3C-9C4A-D5B7-EB2C0A9EFA10}" dt="2023-12-15T15:29:50.341" v="154"/>
          <ac:spMkLst>
            <pc:docMk/>
            <pc:sldMk cId="805140069" sldId="329"/>
            <ac:spMk id="7" creationId="{4DA07188-A0E9-9CCD-1217-84655B16FB1A}"/>
          </ac:spMkLst>
        </pc:spChg>
        <pc:grpChg chg="add mod">
          <ac:chgData name="Morgan Oldham" userId="S::moldham@thealamo.org::186f7a8c-ce64-4b8c-b87d-86927c6afef1" providerId="AD" clId="Web-{BD3145C2-8E3C-9C4A-D5B7-EB2C0A9EFA10}" dt="2023-12-15T15:30:05.920" v="156" actId="1076"/>
          <ac:grpSpMkLst>
            <pc:docMk/>
            <pc:sldMk cId="805140069" sldId="329"/>
            <ac:grpSpMk id="15" creationId="{CDB9C711-BD07-71DE-EEF1-D15E11C7E2CB}"/>
          </ac:grpSpMkLst>
        </pc:grpChg>
      </pc:sldChg>
      <pc:sldMasterChg chg="add addSldLayout">
        <pc:chgData name="Morgan Oldham" userId="S::moldham@thealamo.org::186f7a8c-ce64-4b8c-b87d-86927c6afef1" providerId="AD" clId="Web-{BD3145C2-8E3C-9C4A-D5B7-EB2C0A9EFA10}" dt="2023-12-15T15:25:00.454" v="2"/>
        <pc:sldMasterMkLst>
          <pc:docMk/>
          <pc:sldMasterMk cId="1373244664" sldId="2147483661"/>
        </pc:sldMasterMkLst>
        <pc:sldLayoutChg chg="add">
          <pc:chgData name="Morgan Oldham" userId="S::moldham@thealamo.org::186f7a8c-ce64-4b8c-b87d-86927c6afef1" providerId="AD" clId="Web-{BD3145C2-8E3C-9C4A-D5B7-EB2C0A9EFA10}" dt="2023-12-15T15:25:00.454" v="2"/>
          <pc:sldLayoutMkLst>
            <pc:docMk/>
            <pc:sldMasterMk cId="1373244664" sldId="2147483661"/>
            <pc:sldLayoutMk cId="3502102826" sldId="2147483662"/>
          </pc:sldLayoutMkLst>
        </pc:sldLayoutChg>
        <pc:sldLayoutChg chg="add">
          <pc:chgData name="Morgan Oldham" userId="S::moldham@thealamo.org::186f7a8c-ce64-4b8c-b87d-86927c6afef1" providerId="AD" clId="Web-{BD3145C2-8E3C-9C4A-D5B7-EB2C0A9EFA10}" dt="2023-12-15T15:25:00.454" v="2"/>
          <pc:sldLayoutMkLst>
            <pc:docMk/>
            <pc:sldMasterMk cId="1373244664" sldId="2147483661"/>
            <pc:sldLayoutMk cId="3100202738" sldId="2147483663"/>
          </pc:sldLayoutMkLst>
        </pc:sldLayoutChg>
        <pc:sldLayoutChg chg="add">
          <pc:chgData name="Morgan Oldham" userId="S::moldham@thealamo.org::186f7a8c-ce64-4b8c-b87d-86927c6afef1" providerId="AD" clId="Web-{BD3145C2-8E3C-9C4A-D5B7-EB2C0A9EFA10}" dt="2023-12-15T15:25:00.454" v="2"/>
          <pc:sldLayoutMkLst>
            <pc:docMk/>
            <pc:sldMasterMk cId="1373244664" sldId="2147483661"/>
            <pc:sldLayoutMk cId="4210187294" sldId="2147483664"/>
          </pc:sldLayoutMkLst>
        </pc:sldLayoutChg>
        <pc:sldLayoutChg chg="add">
          <pc:chgData name="Morgan Oldham" userId="S::moldham@thealamo.org::186f7a8c-ce64-4b8c-b87d-86927c6afef1" providerId="AD" clId="Web-{BD3145C2-8E3C-9C4A-D5B7-EB2C0A9EFA10}" dt="2023-12-15T15:25:00.454" v="2"/>
          <pc:sldLayoutMkLst>
            <pc:docMk/>
            <pc:sldMasterMk cId="1373244664" sldId="2147483661"/>
            <pc:sldLayoutMk cId="1684696641" sldId="2147483665"/>
          </pc:sldLayoutMkLst>
        </pc:sldLayoutChg>
      </pc:sldMasterChg>
    </pc:docChg>
  </pc:docChgLst>
  <pc:docChgLst>
    <pc:chgData name="Morgan Oldham" userId="S::moldham@thealamo.org::186f7a8c-ce64-4b8c-b87d-86927c6afef1" providerId="AD" clId="Web-{B1F2DC72-04E8-ACFA-9F6F-3B1448D054DF}"/>
    <pc:docChg chg="modSld">
      <pc:chgData name="Morgan Oldham" userId="S::moldham@thealamo.org::186f7a8c-ce64-4b8c-b87d-86927c6afef1" providerId="AD" clId="Web-{B1F2DC72-04E8-ACFA-9F6F-3B1448D054DF}" dt="2023-12-20T17:20:35.973" v="1" actId="1076"/>
      <pc:docMkLst>
        <pc:docMk/>
      </pc:docMkLst>
      <pc:sldChg chg="modSp">
        <pc:chgData name="Morgan Oldham" userId="S::moldham@thealamo.org::186f7a8c-ce64-4b8c-b87d-86927c6afef1" providerId="AD" clId="Web-{B1F2DC72-04E8-ACFA-9F6F-3B1448D054DF}" dt="2023-12-20T17:20:35.973" v="1" actId="1076"/>
        <pc:sldMkLst>
          <pc:docMk/>
          <pc:sldMk cId="2987669442" sldId="308"/>
        </pc:sldMkLst>
        <pc:picChg chg="mod">
          <ac:chgData name="Morgan Oldham" userId="S::moldham@thealamo.org::186f7a8c-ce64-4b8c-b87d-86927c6afef1" providerId="AD" clId="Web-{B1F2DC72-04E8-ACFA-9F6F-3B1448D054DF}" dt="2023-12-20T17:20:35.973" v="1" actId="1076"/>
          <ac:picMkLst>
            <pc:docMk/>
            <pc:sldMk cId="2987669442" sldId="308"/>
            <ac:picMk id="3" creationId="{16055EAC-96D4-4452-9167-F7FE4006078D}"/>
          </ac:picMkLst>
        </pc:picChg>
      </pc:sldChg>
    </pc:docChg>
  </pc:docChgLst>
  <pc:docChgLst>
    <pc:chgData name="Morgan Oldham" userId="S::moldham@thealamo.org::186f7a8c-ce64-4b8c-b87d-86927c6afef1" providerId="AD" clId="Web-{84C050B4-4E6C-CCAA-5636-8E5B72F2EC8D}"/>
    <pc:docChg chg="addSld delSld modSld sldOrd">
      <pc:chgData name="Morgan Oldham" userId="S::moldham@thealamo.org::186f7a8c-ce64-4b8c-b87d-86927c6afef1" providerId="AD" clId="Web-{84C050B4-4E6C-CCAA-5636-8E5B72F2EC8D}" dt="2024-02-01T15:38:48.080" v="127"/>
      <pc:docMkLst>
        <pc:docMk/>
      </pc:docMkLst>
      <pc:sldChg chg="modSp">
        <pc:chgData name="Morgan Oldham" userId="S::moldham@thealamo.org::186f7a8c-ce64-4b8c-b87d-86927c6afef1" providerId="AD" clId="Web-{84C050B4-4E6C-CCAA-5636-8E5B72F2EC8D}" dt="2024-02-01T15:31:30.095" v="50" actId="1076"/>
        <pc:sldMkLst>
          <pc:docMk/>
          <pc:sldMk cId="54339562" sldId="258"/>
        </pc:sldMkLst>
        <pc:spChg chg="mod">
          <ac:chgData name="Morgan Oldham" userId="S::moldham@thealamo.org::186f7a8c-ce64-4b8c-b87d-86927c6afef1" providerId="AD" clId="Web-{84C050B4-4E6C-CCAA-5636-8E5B72F2EC8D}" dt="2024-02-01T15:31:30.095" v="50" actId="1076"/>
          <ac:spMkLst>
            <pc:docMk/>
            <pc:sldMk cId="54339562" sldId="258"/>
            <ac:spMk id="4" creationId="{00000000-0000-0000-0000-000000000000}"/>
          </ac:spMkLst>
        </pc:spChg>
        <pc:picChg chg="mod">
          <ac:chgData name="Morgan Oldham" userId="S::moldham@thealamo.org::186f7a8c-ce64-4b8c-b87d-86927c6afef1" providerId="AD" clId="Web-{84C050B4-4E6C-CCAA-5636-8E5B72F2EC8D}" dt="2024-02-01T15:31:24.985" v="49" actId="1076"/>
          <ac:picMkLst>
            <pc:docMk/>
            <pc:sldMk cId="54339562" sldId="258"/>
            <ac:picMk id="3" creationId="{110555C6-1E67-9FA1-8E25-381AC76A4851}"/>
          </ac:picMkLst>
        </pc:picChg>
      </pc:sldChg>
      <pc:sldChg chg="modNotes">
        <pc:chgData name="Morgan Oldham" userId="S::moldham@thealamo.org::186f7a8c-ce64-4b8c-b87d-86927c6afef1" providerId="AD" clId="Web-{84C050B4-4E6C-CCAA-5636-8E5B72F2EC8D}" dt="2024-01-30T17:22:32.024" v="0"/>
        <pc:sldMkLst>
          <pc:docMk/>
          <pc:sldMk cId="2987669442" sldId="308"/>
        </pc:sldMkLst>
      </pc:sldChg>
      <pc:sldChg chg="del">
        <pc:chgData name="Morgan Oldham" userId="S::moldham@thealamo.org::186f7a8c-ce64-4b8c-b87d-86927c6afef1" providerId="AD" clId="Web-{84C050B4-4E6C-CCAA-5636-8E5B72F2EC8D}" dt="2024-02-01T15:31:01.938" v="47"/>
        <pc:sldMkLst>
          <pc:docMk/>
          <pc:sldMk cId="582408694" sldId="324"/>
        </pc:sldMkLst>
      </pc:sldChg>
      <pc:sldChg chg="addSp delSp modSp">
        <pc:chgData name="Morgan Oldham" userId="S::moldham@thealamo.org::186f7a8c-ce64-4b8c-b87d-86927c6afef1" providerId="AD" clId="Web-{84C050B4-4E6C-CCAA-5636-8E5B72F2EC8D}" dt="2024-01-31T16:36:57.906" v="46"/>
        <pc:sldMkLst>
          <pc:docMk/>
          <pc:sldMk cId="3693349070" sldId="325"/>
        </pc:sldMkLst>
        <pc:spChg chg="ord">
          <ac:chgData name="Morgan Oldham" userId="S::moldham@thealamo.org::186f7a8c-ce64-4b8c-b87d-86927c6afef1" providerId="AD" clId="Web-{84C050B4-4E6C-CCAA-5636-8E5B72F2EC8D}" dt="2024-01-31T16:35:50.607" v="35"/>
          <ac:spMkLst>
            <pc:docMk/>
            <pc:sldMk cId="3693349070" sldId="325"/>
            <ac:spMk id="11" creationId="{88F08E46-900D-ECEB-391D-1A161AD2FA93}"/>
          </ac:spMkLst>
        </pc:spChg>
        <pc:spChg chg="ord">
          <ac:chgData name="Morgan Oldham" userId="S::moldham@thealamo.org::186f7a8c-ce64-4b8c-b87d-86927c6afef1" providerId="AD" clId="Web-{84C050B4-4E6C-CCAA-5636-8E5B72F2EC8D}" dt="2024-01-31T16:35:07.121" v="21"/>
          <ac:spMkLst>
            <pc:docMk/>
            <pc:sldMk cId="3693349070" sldId="325"/>
            <ac:spMk id="22" creationId="{24BC5B31-EC74-52C6-A31D-9A4E42B91376}"/>
          </ac:spMkLst>
        </pc:spChg>
        <pc:spChg chg="ord">
          <ac:chgData name="Morgan Oldham" userId="S::moldham@thealamo.org::186f7a8c-ce64-4b8c-b87d-86927c6afef1" providerId="AD" clId="Web-{84C050B4-4E6C-CCAA-5636-8E5B72F2EC8D}" dt="2024-01-31T16:36:42.156" v="42"/>
          <ac:spMkLst>
            <pc:docMk/>
            <pc:sldMk cId="3693349070" sldId="325"/>
            <ac:spMk id="23" creationId="{A82768FA-8D8D-DDD6-63DC-6DB5B967D72F}"/>
          </ac:spMkLst>
        </pc:spChg>
        <pc:grpChg chg="del mod">
          <ac:chgData name="Morgan Oldham" userId="S::moldham@thealamo.org::186f7a8c-ce64-4b8c-b87d-86927c6afef1" providerId="AD" clId="Web-{84C050B4-4E6C-CCAA-5636-8E5B72F2EC8D}" dt="2024-01-31T16:36:48.344" v="44"/>
          <ac:grpSpMkLst>
            <pc:docMk/>
            <pc:sldMk cId="3693349070" sldId="325"/>
            <ac:grpSpMk id="27" creationId="{4FFAA9AC-9322-0FE0-0399-FB692444CFCC}"/>
          </ac:grpSpMkLst>
        </pc:grpChg>
        <pc:grpChg chg="add">
          <ac:chgData name="Morgan Oldham" userId="S::moldham@thealamo.org::186f7a8c-ce64-4b8c-b87d-86927c6afef1" providerId="AD" clId="Web-{84C050B4-4E6C-CCAA-5636-8E5B72F2EC8D}" dt="2024-01-31T16:36:57.906" v="46"/>
          <ac:grpSpMkLst>
            <pc:docMk/>
            <pc:sldMk cId="3693349070" sldId="325"/>
            <ac:grpSpMk id="46" creationId="{D7011CEB-D1F8-38AC-E399-25F7AE0CB1AD}"/>
          </ac:grpSpMkLst>
        </pc:grpChg>
        <pc:graphicFrameChg chg="add del mod ord modGraphic">
          <ac:chgData name="Morgan Oldham" userId="S::moldham@thealamo.org::186f7a8c-ce64-4b8c-b87d-86927c6afef1" providerId="AD" clId="Web-{84C050B4-4E6C-CCAA-5636-8E5B72F2EC8D}" dt="2024-01-31T16:36:49.844" v="45"/>
          <ac:graphicFrameMkLst>
            <pc:docMk/>
            <pc:sldMk cId="3693349070" sldId="325"/>
            <ac:graphicFrameMk id="2" creationId="{1ECDA167-731C-1C95-3AE5-A80476113B4C}"/>
          </ac:graphicFrameMkLst>
        </pc:graphicFrameChg>
        <pc:cxnChg chg="del">
          <ac:chgData name="Morgan Oldham" userId="S::moldham@thealamo.org::186f7a8c-ce64-4b8c-b87d-86927c6afef1" providerId="AD" clId="Web-{84C050B4-4E6C-CCAA-5636-8E5B72F2EC8D}" dt="2024-01-31T16:33:56.462" v="1"/>
          <ac:cxnSpMkLst>
            <pc:docMk/>
            <pc:sldMk cId="3693349070" sldId="325"/>
            <ac:cxnSpMk id="14" creationId="{AF04A00C-A08F-E6BD-0BAA-40A1A60DC92E}"/>
          </ac:cxnSpMkLst>
        </pc:cxnChg>
        <pc:cxnChg chg="del">
          <ac:chgData name="Morgan Oldham" userId="S::moldham@thealamo.org::186f7a8c-ce64-4b8c-b87d-86927c6afef1" providerId="AD" clId="Web-{84C050B4-4E6C-CCAA-5636-8E5B72F2EC8D}" dt="2024-01-31T16:33:58.493" v="2"/>
          <ac:cxnSpMkLst>
            <pc:docMk/>
            <pc:sldMk cId="3693349070" sldId="325"/>
            <ac:cxnSpMk id="15" creationId="{7EAE26F5-BD31-C770-A142-44FF87D25564}"/>
          </ac:cxnSpMkLst>
        </pc:cxnChg>
        <pc:cxnChg chg="del">
          <ac:chgData name="Morgan Oldham" userId="S::moldham@thealamo.org::186f7a8c-ce64-4b8c-b87d-86927c6afef1" providerId="AD" clId="Web-{84C050B4-4E6C-CCAA-5636-8E5B72F2EC8D}" dt="2024-01-31T16:33:58.681" v="3"/>
          <ac:cxnSpMkLst>
            <pc:docMk/>
            <pc:sldMk cId="3693349070" sldId="325"/>
            <ac:cxnSpMk id="16" creationId="{47A2B376-A569-0FC9-6580-26269705AA5E}"/>
          </ac:cxnSpMkLst>
        </pc:cxnChg>
        <pc:cxnChg chg="del">
          <ac:chgData name="Morgan Oldham" userId="S::moldham@thealamo.org::186f7a8c-ce64-4b8c-b87d-86927c6afef1" providerId="AD" clId="Web-{84C050B4-4E6C-CCAA-5636-8E5B72F2EC8D}" dt="2024-01-31T16:33:59.665" v="4"/>
          <ac:cxnSpMkLst>
            <pc:docMk/>
            <pc:sldMk cId="3693349070" sldId="325"/>
            <ac:cxnSpMk id="18" creationId="{05683A45-B4F5-57FD-073B-73C008805552}"/>
          </ac:cxnSpMkLst>
        </pc:cxnChg>
        <pc:cxnChg chg="del">
          <ac:chgData name="Morgan Oldham" userId="S::moldham@thealamo.org::186f7a8c-ce64-4b8c-b87d-86927c6afef1" providerId="AD" clId="Web-{84C050B4-4E6C-CCAA-5636-8E5B72F2EC8D}" dt="2024-01-31T16:34:00.993" v="5"/>
          <ac:cxnSpMkLst>
            <pc:docMk/>
            <pc:sldMk cId="3693349070" sldId="325"/>
            <ac:cxnSpMk id="19" creationId="{CC6D15EE-AADA-E1DB-A390-432687272518}"/>
          </ac:cxnSpMkLst>
        </pc:cxnChg>
        <pc:cxnChg chg="del">
          <ac:chgData name="Morgan Oldham" userId="S::moldham@thealamo.org::186f7a8c-ce64-4b8c-b87d-86927c6afef1" providerId="AD" clId="Web-{84C050B4-4E6C-CCAA-5636-8E5B72F2EC8D}" dt="2024-01-31T16:34:02.384" v="6"/>
          <ac:cxnSpMkLst>
            <pc:docMk/>
            <pc:sldMk cId="3693349070" sldId="325"/>
            <ac:cxnSpMk id="20" creationId="{5399E4C8-81B3-AAF3-1343-B157EFC4764D}"/>
          </ac:cxnSpMkLst>
        </pc:cxnChg>
        <pc:cxnChg chg="del">
          <ac:chgData name="Morgan Oldham" userId="S::moldham@thealamo.org::186f7a8c-ce64-4b8c-b87d-86927c6afef1" providerId="AD" clId="Web-{84C050B4-4E6C-CCAA-5636-8E5B72F2EC8D}" dt="2024-01-31T16:34:03.415" v="7"/>
          <ac:cxnSpMkLst>
            <pc:docMk/>
            <pc:sldMk cId="3693349070" sldId="325"/>
            <ac:cxnSpMk id="21" creationId="{9F6AEC28-5A1B-8173-3FBC-06FA4A7C1198}"/>
          </ac:cxnSpMkLst>
        </pc:cxnChg>
      </pc:sldChg>
      <pc:sldChg chg="modSp">
        <pc:chgData name="Morgan Oldham" userId="S::moldham@thealamo.org::186f7a8c-ce64-4b8c-b87d-86927c6afef1" providerId="AD" clId="Web-{84C050B4-4E6C-CCAA-5636-8E5B72F2EC8D}" dt="2024-02-01T15:33:59.975" v="51" actId="20577"/>
        <pc:sldMkLst>
          <pc:docMk/>
          <pc:sldMk cId="2010383127" sldId="328"/>
        </pc:sldMkLst>
        <pc:spChg chg="mod">
          <ac:chgData name="Morgan Oldham" userId="S::moldham@thealamo.org::186f7a8c-ce64-4b8c-b87d-86927c6afef1" providerId="AD" clId="Web-{84C050B4-4E6C-CCAA-5636-8E5B72F2EC8D}" dt="2024-02-01T15:33:59.975" v="51" actId="20577"/>
          <ac:spMkLst>
            <pc:docMk/>
            <pc:sldMk cId="2010383127" sldId="328"/>
            <ac:spMk id="5" creationId="{01CEA836-2DA0-D5FC-FBD3-72A8F028B2C2}"/>
          </ac:spMkLst>
        </pc:spChg>
      </pc:sldChg>
      <pc:sldChg chg="modSp">
        <pc:chgData name="Morgan Oldham" userId="S::moldham@thealamo.org::186f7a8c-ce64-4b8c-b87d-86927c6afef1" providerId="AD" clId="Web-{84C050B4-4E6C-CCAA-5636-8E5B72F2EC8D}" dt="2024-02-01T15:34:04.116" v="52" actId="20577"/>
        <pc:sldMkLst>
          <pc:docMk/>
          <pc:sldMk cId="805140069" sldId="329"/>
        </pc:sldMkLst>
        <pc:spChg chg="mod">
          <ac:chgData name="Morgan Oldham" userId="S::moldham@thealamo.org::186f7a8c-ce64-4b8c-b87d-86927c6afef1" providerId="AD" clId="Web-{84C050B4-4E6C-CCAA-5636-8E5B72F2EC8D}" dt="2024-02-01T15:34:04.116" v="52" actId="20577"/>
          <ac:spMkLst>
            <pc:docMk/>
            <pc:sldMk cId="805140069" sldId="329"/>
            <ac:spMk id="5" creationId="{6B1FAF81-218D-85D4-1A0E-C76465AC3C2C}"/>
          </ac:spMkLst>
        </pc:spChg>
      </pc:sldChg>
      <pc:sldChg chg="new del">
        <pc:chgData name="Morgan Oldham" userId="S::moldham@thealamo.org::186f7a8c-ce64-4b8c-b87d-86927c6afef1" providerId="AD" clId="Web-{84C050B4-4E6C-CCAA-5636-8E5B72F2EC8D}" dt="2024-02-01T15:34:24.054" v="54"/>
        <pc:sldMkLst>
          <pc:docMk/>
          <pc:sldMk cId="2041192218" sldId="333"/>
        </pc:sldMkLst>
      </pc:sldChg>
      <pc:sldChg chg="delSp modSp add ord replId modNotes">
        <pc:chgData name="Morgan Oldham" userId="S::moldham@thealamo.org::186f7a8c-ce64-4b8c-b87d-86927c6afef1" providerId="AD" clId="Web-{84C050B4-4E6C-CCAA-5636-8E5B72F2EC8D}" dt="2024-02-01T15:38:48.080" v="127"/>
        <pc:sldMkLst>
          <pc:docMk/>
          <pc:sldMk cId="3213297817" sldId="333"/>
        </pc:sldMkLst>
        <pc:spChg chg="mod">
          <ac:chgData name="Morgan Oldham" userId="S::moldham@thealamo.org::186f7a8c-ce64-4b8c-b87d-86927c6afef1" providerId="AD" clId="Web-{84C050B4-4E6C-CCAA-5636-8E5B72F2EC8D}" dt="2024-02-01T15:38:48.080" v="127"/>
          <ac:spMkLst>
            <pc:docMk/>
            <pc:sldMk cId="3213297817" sldId="333"/>
            <ac:spMk id="43" creationId="{D407703F-C71E-E151-BCA6-F21B1E3A86AD}"/>
          </ac:spMkLst>
        </pc:spChg>
        <pc:spChg chg="mod">
          <ac:chgData name="Morgan Oldham" userId="S::moldham@thealamo.org::186f7a8c-ce64-4b8c-b87d-86927c6afef1" providerId="AD" clId="Web-{84C050B4-4E6C-CCAA-5636-8E5B72F2EC8D}" dt="2024-02-01T15:38:41.314" v="126" actId="20577"/>
          <ac:spMkLst>
            <pc:docMk/>
            <pc:sldMk cId="3213297817" sldId="333"/>
            <ac:spMk id="45" creationId="{56F084A5-8B02-C7F1-A12B-FE6D884EACAE}"/>
          </ac:spMkLst>
        </pc:spChg>
        <pc:spChg chg="del">
          <ac:chgData name="Morgan Oldham" userId="S::moldham@thealamo.org::186f7a8c-ce64-4b8c-b87d-86927c6afef1" providerId="AD" clId="Web-{84C050B4-4E6C-CCAA-5636-8E5B72F2EC8D}" dt="2024-02-01T15:34:38.602" v="57"/>
          <ac:spMkLst>
            <pc:docMk/>
            <pc:sldMk cId="3213297817" sldId="333"/>
            <ac:spMk id="55" creationId="{F1E44277-2172-5DDD-D26E-FBBAA6326C34}"/>
          </ac:spMkLst>
        </pc:spChg>
        <pc:grpChg chg="del">
          <ac:chgData name="Morgan Oldham" userId="S::moldham@thealamo.org::186f7a8c-ce64-4b8c-b87d-86927c6afef1" providerId="AD" clId="Web-{84C050B4-4E6C-CCAA-5636-8E5B72F2EC8D}" dt="2024-02-01T15:34:42.977" v="58"/>
          <ac:grpSpMkLst>
            <pc:docMk/>
            <pc:sldMk cId="3213297817" sldId="333"/>
            <ac:grpSpMk id="53" creationId="{BE47F80C-6EE3-5920-4312-D94F4AA1BD1E}"/>
          </ac:grpSpMkLst>
        </pc:grpChg>
      </pc:sldChg>
    </pc:docChg>
  </pc:docChgLst>
  <pc:docChgLst>
    <pc:chgData name="Morgan Oldham" userId="186f7a8c-ce64-4b8c-b87d-86927c6afef1" providerId="ADAL" clId="{A980CE6A-11C3-42F0-AB5E-AF93CE86CFF6}"/>
    <pc:docChg chg="undo custSel delSld modSld">
      <pc:chgData name="Morgan Oldham" userId="186f7a8c-ce64-4b8c-b87d-86927c6afef1" providerId="ADAL" clId="{A980CE6A-11C3-42F0-AB5E-AF93CE86CFF6}" dt="2023-12-14T20:25:54.671" v="59" actId="1076"/>
      <pc:docMkLst>
        <pc:docMk/>
      </pc:docMkLst>
      <pc:sldChg chg="del">
        <pc:chgData name="Morgan Oldham" userId="186f7a8c-ce64-4b8c-b87d-86927c6afef1" providerId="ADAL" clId="{A980CE6A-11C3-42F0-AB5E-AF93CE86CFF6}" dt="2023-12-14T20:25:08.719" v="57" actId="47"/>
        <pc:sldMkLst>
          <pc:docMk/>
          <pc:sldMk cId="3902106603" sldId="307"/>
        </pc:sldMkLst>
      </pc:sldChg>
      <pc:sldChg chg="del">
        <pc:chgData name="Morgan Oldham" userId="186f7a8c-ce64-4b8c-b87d-86927c6afef1" providerId="ADAL" clId="{A980CE6A-11C3-42F0-AB5E-AF93CE86CFF6}" dt="2023-12-14T20:24:59.602" v="56" actId="47"/>
        <pc:sldMkLst>
          <pc:docMk/>
          <pc:sldMk cId="2358435365" sldId="316"/>
        </pc:sldMkLst>
      </pc:sldChg>
      <pc:sldChg chg="addSp modSp mod">
        <pc:chgData name="Morgan Oldham" userId="186f7a8c-ce64-4b8c-b87d-86927c6afef1" providerId="ADAL" clId="{A980CE6A-11C3-42F0-AB5E-AF93CE86CFF6}" dt="2023-12-14T20:24:45.570" v="55" actId="20577"/>
        <pc:sldMkLst>
          <pc:docMk/>
          <pc:sldMk cId="357767943" sldId="317"/>
        </pc:sldMkLst>
        <pc:spChg chg="mod">
          <ac:chgData name="Morgan Oldham" userId="186f7a8c-ce64-4b8c-b87d-86927c6afef1" providerId="ADAL" clId="{A980CE6A-11C3-42F0-AB5E-AF93CE86CFF6}" dt="2023-12-14T20:23:24.850" v="7" actId="20577"/>
          <ac:spMkLst>
            <pc:docMk/>
            <pc:sldMk cId="357767943" sldId="317"/>
            <ac:spMk id="2" creationId="{1B4E6D87-5251-471A-82AA-9E39C6D7A077}"/>
          </ac:spMkLst>
        </pc:spChg>
        <pc:spChg chg="mod">
          <ac:chgData name="Morgan Oldham" userId="186f7a8c-ce64-4b8c-b87d-86927c6afef1" providerId="ADAL" clId="{A980CE6A-11C3-42F0-AB5E-AF93CE86CFF6}" dt="2023-12-14T20:24:00.842" v="15" actId="242"/>
          <ac:spMkLst>
            <pc:docMk/>
            <pc:sldMk cId="357767943" sldId="317"/>
            <ac:spMk id="3" creationId="{AC6C9B42-6B75-4657-BF3A-5D44B350F2D2}"/>
          </ac:spMkLst>
        </pc:spChg>
        <pc:spChg chg="add mod">
          <ac:chgData name="Morgan Oldham" userId="186f7a8c-ce64-4b8c-b87d-86927c6afef1" providerId="ADAL" clId="{A980CE6A-11C3-42F0-AB5E-AF93CE86CFF6}" dt="2023-12-14T20:24:45.570" v="55" actId="20577"/>
          <ac:spMkLst>
            <pc:docMk/>
            <pc:sldMk cId="357767943" sldId="317"/>
            <ac:spMk id="4" creationId="{24173577-490A-6276-3A9C-A5271D797671}"/>
          </ac:spMkLst>
        </pc:spChg>
      </pc:sldChg>
      <pc:sldChg chg="modSp mod">
        <pc:chgData name="Morgan Oldham" userId="186f7a8c-ce64-4b8c-b87d-86927c6afef1" providerId="ADAL" clId="{A980CE6A-11C3-42F0-AB5E-AF93CE86CFF6}" dt="2023-12-14T20:25:54.671" v="59" actId="1076"/>
        <pc:sldMkLst>
          <pc:docMk/>
          <pc:sldMk cId="2408793063" sldId="319"/>
        </pc:sldMkLst>
        <pc:spChg chg="mod">
          <ac:chgData name="Morgan Oldham" userId="186f7a8c-ce64-4b8c-b87d-86927c6afef1" providerId="ADAL" clId="{A980CE6A-11C3-42F0-AB5E-AF93CE86CFF6}" dt="2023-12-14T20:25:51.427" v="58" actId="948"/>
          <ac:spMkLst>
            <pc:docMk/>
            <pc:sldMk cId="2408793063" sldId="319"/>
            <ac:spMk id="3" creationId="{BF35F57C-8705-0CC4-8B45-FE4DB3F3B6C4}"/>
          </ac:spMkLst>
        </pc:spChg>
        <pc:grpChg chg="mod">
          <ac:chgData name="Morgan Oldham" userId="186f7a8c-ce64-4b8c-b87d-86927c6afef1" providerId="ADAL" clId="{A980CE6A-11C3-42F0-AB5E-AF93CE86CFF6}" dt="2023-12-14T20:25:54.671" v="59" actId="1076"/>
          <ac:grpSpMkLst>
            <pc:docMk/>
            <pc:sldMk cId="2408793063" sldId="319"/>
            <ac:grpSpMk id="19" creationId="{1283E5A0-2A6E-A94F-024D-4EDFEC6DFA39}"/>
          </ac:grpSpMkLst>
        </pc:grpChg>
      </pc:sldChg>
    </pc:docChg>
  </pc:docChgLst>
  <pc:docChgLst>
    <pc:chgData name="Morgan Oldham" userId="S::moldham@thealamo.org::186f7a8c-ce64-4b8c-b87d-86927c6afef1" providerId="AD" clId="Web-{9D0354C2-E693-0D59-A59D-D2FBB2D79FF1}"/>
    <pc:docChg chg="addSld delSld modSld sldOrd">
      <pc:chgData name="Morgan Oldham" userId="S::moldham@thealamo.org::186f7a8c-ce64-4b8c-b87d-86927c6afef1" providerId="AD" clId="Web-{9D0354C2-E693-0D59-A59D-D2FBB2D79FF1}" dt="2024-01-29T22:46:06.165" v="862" actId="20577"/>
      <pc:docMkLst>
        <pc:docMk/>
      </pc:docMkLst>
      <pc:sldChg chg="addSp delSp modSp ord">
        <pc:chgData name="Morgan Oldham" userId="S::moldham@thealamo.org::186f7a8c-ce64-4b8c-b87d-86927c6afef1" providerId="AD" clId="Web-{9D0354C2-E693-0D59-A59D-D2FBB2D79FF1}" dt="2024-01-29T20:41:14.177" v="102" actId="20577"/>
        <pc:sldMkLst>
          <pc:docMk/>
          <pc:sldMk cId="2987669442" sldId="308"/>
        </pc:sldMkLst>
        <pc:spChg chg="add mod ord">
          <ac:chgData name="Morgan Oldham" userId="S::moldham@thealamo.org::186f7a8c-ce64-4b8c-b87d-86927c6afef1" providerId="AD" clId="Web-{9D0354C2-E693-0D59-A59D-D2FBB2D79FF1}" dt="2024-01-29T20:34:50.009" v="83" actId="14100"/>
          <ac:spMkLst>
            <pc:docMk/>
            <pc:sldMk cId="2987669442" sldId="308"/>
            <ac:spMk id="2" creationId="{23AC3DF1-4339-C1A3-8D4F-8E3E39E00A81}"/>
          </ac:spMkLst>
        </pc:spChg>
        <pc:spChg chg="mod">
          <ac:chgData name="Morgan Oldham" userId="S::moldham@thealamo.org::186f7a8c-ce64-4b8c-b87d-86927c6afef1" providerId="AD" clId="Web-{9D0354C2-E693-0D59-A59D-D2FBB2D79FF1}" dt="2024-01-29T20:41:14.177" v="102" actId="20577"/>
          <ac:spMkLst>
            <pc:docMk/>
            <pc:sldMk cId="2987669442" sldId="308"/>
            <ac:spMk id="4" creationId="{00000000-0000-0000-0000-000000000000}"/>
          </ac:spMkLst>
        </pc:spChg>
        <pc:picChg chg="del mod">
          <ac:chgData name="Morgan Oldham" userId="S::moldham@thealamo.org::186f7a8c-ce64-4b8c-b87d-86927c6afef1" providerId="AD" clId="Web-{9D0354C2-E693-0D59-A59D-D2FBB2D79FF1}" dt="2024-01-29T20:33:03.552" v="73"/>
          <ac:picMkLst>
            <pc:docMk/>
            <pc:sldMk cId="2987669442" sldId="308"/>
            <ac:picMk id="3" creationId="{16055EAC-96D4-4452-9167-F7FE4006078D}"/>
          </ac:picMkLst>
        </pc:picChg>
        <pc:picChg chg="del">
          <ac:chgData name="Morgan Oldham" userId="S::moldham@thealamo.org::186f7a8c-ce64-4b8c-b87d-86927c6afef1" providerId="AD" clId="Web-{9D0354C2-E693-0D59-A59D-D2FBB2D79FF1}" dt="2024-01-29T20:29:09.373" v="2"/>
          <ac:picMkLst>
            <pc:docMk/>
            <pc:sldMk cId="2987669442" sldId="308"/>
            <ac:picMk id="12" creationId="{9280F4D0-7139-4229-B483-A27A6AC09721}"/>
          </ac:picMkLst>
        </pc:picChg>
      </pc:sldChg>
      <pc:sldChg chg="modNotes">
        <pc:chgData name="Morgan Oldham" userId="S::moldham@thealamo.org::186f7a8c-ce64-4b8c-b87d-86927c6afef1" providerId="AD" clId="Web-{9D0354C2-E693-0D59-A59D-D2FBB2D79FF1}" dt="2024-01-29T21:58:23.331" v="442"/>
        <pc:sldMkLst>
          <pc:docMk/>
          <pc:sldMk cId="3505618840" sldId="323"/>
        </pc:sldMkLst>
      </pc:sldChg>
      <pc:sldChg chg="modNotes">
        <pc:chgData name="Morgan Oldham" userId="S::moldham@thealamo.org::186f7a8c-ce64-4b8c-b87d-86927c6afef1" providerId="AD" clId="Web-{9D0354C2-E693-0D59-A59D-D2FBB2D79FF1}" dt="2024-01-29T21:58:01.955" v="427"/>
        <pc:sldMkLst>
          <pc:docMk/>
          <pc:sldMk cId="582408694" sldId="324"/>
        </pc:sldMkLst>
      </pc:sldChg>
      <pc:sldChg chg="modSp modNotes">
        <pc:chgData name="Morgan Oldham" userId="S::moldham@thealamo.org::186f7a8c-ce64-4b8c-b87d-86927c6afef1" providerId="AD" clId="Web-{9D0354C2-E693-0D59-A59D-D2FBB2D79FF1}" dt="2024-01-29T22:45:12.147" v="850"/>
        <pc:sldMkLst>
          <pc:docMk/>
          <pc:sldMk cId="3693349070" sldId="325"/>
        </pc:sldMkLst>
        <pc:spChg chg="mod">
          <ac:chgData name="Morgan Oldham" userId="S::moldham@thealamo.org::186f7a8c-ce64-4b8c-b87d-86927c6afef1" providerId="AD" clId="Web-{9D0354C2-E693-0D59-A59D-D2FBB2D79FF1}" dt="2024-01-29T22:45:00.099" v="848" actId="20577"/>
          <ac:spMkLst>
            <pc:docMk/>
            <pc:sldMk cId="3693349070" sldId="325"/>
            <ac:spMk id="7" creationId="{1D7BB582-F28F-6232-1A0F-07A22DEAC293}"/>
          </ac:spMkLst>
        </pc:spChg>
        <pc:spChg chg="mod">
          <ac:chgData name="Morgan Oldham" userId="S::moldham@thealamo.org::186f7a8c-ce64-4b8c-b87d-86927c6afef1" providerId="AD" clId="Web-{9D0354C2-E693-0D59-A59D-D2FBB2D79FF1}" dt="2024-01-29T21:54:08.712" v="325" actId="20577"/>
          <ac:spMkLst>
            <pc:docMk/>
            <pc:sldMk cId="3693349070" sldId="325"/>
            <ac:spMk id="11" creationId="{88F08E46-900D-ECEB-391D-1A161AD2FA93}"/>
          </ac:spMkLst>
        </pc:spChg>
      </pc:sldChg>
      <pc:sldChg chg="modSp modNotes">
        <pc:chgData name="Morgan Oldham" userId="S::moldham@thealamo.org::186f7a8c-ce64-4b8c-b87d-86927c6afef1" providerId="AD" clId="Web-{9D0354C2-E693-0D59-A59D-D2FBB2D79FF1}" dt="2024-01-29T22:44:47.161" v="846" actId="20577"/>
        <pc:sldMkLst>
          <pc:docMk/>
          <pc:sldMk cId="1066586560" sldId="326"/>
        </pc:sldMkLst>
        <pc:spChg chg="mod">
          <ac:chgData name="Morgan Oldham" userId="S::moldham@thealamo.org::186f7a8c-ce64-4b8c-b87d-86927c6afef1" providerId="AD" clId="Web-{9D0354C2-E693-0D59-A59D-D2FBB2D79FF1}" dt="2024-01-29T22:44:47.161" v="846" actId="20577"/>
          <ac:spMkLst>
            <pc:docMk/>
            <pc:sldMk cId="1066586560" sldId="326"/>
            <ac:spMk id="7" creationId="{982BD3A4-95A4-3F51-6D0B-7EC18A3E7A41}"/>
          </ac:spMkLst>
        </pc:spChg>
      </pc:sldChg>
      <pc:sldChg chg="modNotes">
        <pc:chgData name="Morgan Oldham" userId="S::moldham@thealamo.org::186f7a8c-ce64-4b8c-b87d-86927c6afef1" providerId="AD" clId="Web-{9D0354C2-E693-0D59-A59D-D2FBB2D79FF1}" dt="2024-01-29T21:59:23.287" v="475"/>
        <pc:sldMkLst>
          <pc:docMk/>
          <pc:sldMk cId="3767646674" sldId="327"/>
        </pc:sldMkLst>
      </pc:sldChg>
      <pc:sldChg chg="modNotes">
        <pc:chgData name="Morgan Oldham" userId="S::moldham@thealamo.org::186f7a8c-ce64-4b8c-b87d-86927c6afef1" providerId="AD" clId="Web-{9D0354C2-E693-0D59-A59D-D2FBB2D79FF1}" dt="2024-01-29T22:04:25.533" v="587"/>
        <pc:sldMkLst>
          <pc:docMk/>
          <pc:sldMk cId="2010383127" sldId="328"/>
        </pc:sldMkLst>
      </pc:sldChg>
      <pc:sldChg chg="modSp modNotes">
        <pc:chgData name="Morgan Oldham" userId="S::moldham@thealamo.org::186f7a8c-ce64-4b8c-b87d-86927c6afef1" providerId="AD" clId="Web-{9D0354C2-E693-0D59-A59D-D2FBB2D79FF1}" dt="2024-01-29T22:45:31.398" v="853" actId="20577"/>
        <pc:sldMkLst>
          <pc:docMk/>
          <pc:sldMk cId="805140069" sldId="329"/>
        </pc:sldMkLst>
        <pc:spChg chg="mod">
          <ac:chgData name="Morgan Oldham" userId="S::moldham@thealamo.org::186f7a8c-ce64-4b8c-b87d-86927c6afef1" providerId="AD" clId="Web-{9D0354C2-E693-0D59-A59D-D2FBB2D79FF1}" dt="2024-01-29T22:45:31.398" v="853" actId="20577"/>
          <ac:spMkLst>
            <pc:docMk/>
            <pc:sldMk cId="805140069" sldId="329"/>
            <ac:spMk id="12" creationId="{D04DC2D3-59BD-13D4-A106-7FC5FF5F1346}"/>
          </ac:spMkLst>
        </pc:spChg>
      </pc:sldChg>
      <pc:sldChg chg="add replId">
        <pc:chgData name="Morgan Oldham" userId="S::moldham@thealamo.org::186f7a8c-ce64-4b8c-b87d-86927c6afef1" providerId="AD" clId="Web-{9D0354C2-E693-0D59-A59D-D2FBB2D79FF1}" dt="2024-01-29T20:29:01.357" v="0"/>
        <pc:sldMkLst>
          <pc:docMk/>
          <pc:sldMk cId="3029302861" sldId="330"/>
        </pc:sldMkLst>
      </pc:sldChg>
      <pc:sldChg chg="modSp add replId modNotes">
        <pc:chgData name="Morgan Oldham" userId="S::moldham@thealamo.org::186f7a8c-ce64-4b8c-b87d-86927c6afef1" providerId="AD" clId="Web-{9D0354C2-E693-0D59-A59D-D2FBB2D79FF1}" dt="2024-01-29T22:01:30.776" v="530"/>
        <pc:sldMkLst>
          <pc:docMk/>
          <pc:sldMk cId="3956439271" sldId="331"/>
        </pc:sldMkLst>
        <pc:spChg chg="mod">
          <ac:chgData name="Morgan Oldham" userId="S::moldham@thealamo.org::186f7a8c-ce64-4b8c-b87d-86927c6afef1" providerId="AD" clId="Web-{9D0354C2-E693-0D59-A59D-D2FBB2D79FF1}" dt="2024-01-29T22:00:32.055" v="501" actId="20577"/>
          <ac:spMkLst>
            <pc:docMk/>
            <pc:sldMk cId="3956439271" sldId="331"/>
            <ac:spMk id="5" creationId="{E98328FA-B9EF-9139-0A54-C8F659B2F627}"/>
          </ac:spMkLst>
        </pc:spChg>
        <pc:spChg chg="mod">
          <ac:chgData name="Morgan Oldham" userId="S::moldham@thealamo.org::186f7a8c-ce64-4b8c-b87d-86927c6afef1" providerId="AD" clId="Web-{9D0354C2-E693-0D59-A59D-D2FBB2D79FF1}" dt="2024-01-29T22:00:50.697" v="512" actId="20577"/>
          <ac:spMkLst>
            <pc:docMk/>
            <pc:sldMk cId="3956439271" sldId="331"/>
            <ac:spMk id="7" creationId="{A36E8209-B7DD-CBA3-D998-A38C6C4F8001}"/>
          </ac:spMkLst>
        </pc:spChg>
      </pc:sldChg>
      <pc:sldChg chg="new del">
        <pc:chgData name="Morgan Oldham" userId="S::moldham@thealamo.org::186f7a8c-ce64-4b8c-b87d-86927c6afef1" providerId="AD" clId="Web-{9D0354C2-E693-0D59-A59D-D2FBB2D79FF1}" dt="2024-01-29T22:05:05.597" v="603"/>
        <pc:sldMkLst>
          <pc:docMk/>
          <pc:sldMk cId="470202276" sldId="332"/>
        </pc:sldMkLst>
      </pc:sldChg>
      <pc:sldChg chg="delSp modSp add replId modNotes">
        <pc:chgData name="Morgan Oldham" userId="S::moldham@thealamo.org::186f7a8c-ce64-4b8c-b87d-86927c6afef1" providerId="AD" clId="Web-{9D0354C2-E693-0D59-A59D-D2FBB2D79FF1}" dt="2024-01-29T22:46:06.165" v="862" actId="20577"/>
        <pc:sldMkLst>
          <pc:docMk/>
          <pc:sldMk cId="4119849474" sldId="332"/>
        </pc:sldMkLst>
        <pc:spChg chg="mod">
          <ac:chgData name="Morgan Oldham" userId="S::moldham@thealamo.org::186f7a8c-ce64-4b8c-b87d-86927c6afef1" providerId="AD" clId="Web-{9D0354C2-E693-0D59-A59D-D2FBB2D79FF1}" dt="2024-01-29T22:28:04.012" v="845" actId="20577"/>
          <ac:spMkLst>
            <pc:docMk/>
            <pc:sldMk cId="4119849474" sldId="332"/>
            <ac:spMk id="5" creationId="{261239EB-B08A-3A6A-BE4F-C5DF82977A6B}"/>
          </ac:spMkLst>
        </pc:spChg>
        <pc:spChg chg="mod">
          <ac:chgData name="Morgan Oldham" userId="S::moldham@thealamo.org::186f7a8c-ce64-4b8c-b87d-86927c6afef1" providerId="AD" clId="Web-{9D0354C2-E693-0D59-A59D-D2FBB2D79FF1}" dt="2024-01-29T22:46:06.165" v="862" actId="20577"/>
          <ac:spMkLst>
            <pc:docMk/>
            <pc:sldMk cId="4119849474" sldId="332"/>
            <ac:spMk id="7" creationId="{50D8E24E-7A08-CFFC-EAC2-BBD25F676CA3}"/>
          </ac:spMkLst>
        </pc:spChg>
        <pc:grpChg chg="del">
          <ac:chgData name="Morgan Oldham" userId="S::moldham@thealamo.org::186f7a8c-ce64-4b8c-b87d-86927c6afef1" providerId="AD" clId="Web-{9D0354C2-E693-0D59-A59D-D2FBB2D79FF1}" dt="2024-01-29T22:05:20.864" v="606"/>
          <ac:grpSpMkLst>
            <pc:docMk/>
            <pc:sldMk cId="4119849474" sldId="332"/>
            <ac:grpSpMk id="15" creationId="{A8BB69BA-53FF-3642-3D0D-6CC6627E988F}"/>
          </ac:grpSpMkLst>
        </pc:grpChg>
      </pc:sldChg>
      <pc:sldChg chg="addSp delSp modSp new del">
        <pc:chgData name="Morgan Oldham" userId="S::moldham@thealamo.org::186f7a8c-ce64-4b8c-b87d-86927c6afef1" providerId="AD" clId="Web-{9D0354C2-E693-0D59-A59D-D2FBB2D79FF1}" dt="2024-01-29T22:27:27.979" v="813"/>
        <pc:sldMkLst>
          <pc:docMk/>
          <pc:sldMk cId="264563650" sldId="333"/>
        </pc:sldMkLst>
        <pc:spChg chg="del">
          <ac:chgData name="Morgan Oldham" userId="S::moldham@thealamo.org::186f7a8c-ce64-4b8c-b87d-86927c6afef1" providerId="AD" clId="Web-{9D0354C2-E693-0D59-A59D-D2FBB2D79FF1}" dt="2024-01-29T22:09:07.576" v="680"/>
          <ac:spMkLst>
            <pc:docMk/>
            <pc:sldMk cId="264563650" sldId="333"/>
            <ac:spMk id="2" creationId="{A138F47A-0297-1DBA-A419-8CDAD3A0EB2D}"/>
          </ac:spMkLst>
        </pc:spChg>
        <pc:spChg chg="del">
          <ac:chgData name="Morgan Oldham" userId="S::moldham@thealamo.org::186f7a8c-ce64-4b8c-b87d-86927c6afef1" providerId="AD" clId="Web-{9D0354C2-E693-0D59-A59D-D2FBB2D79FF1}" dt="2024-01-29T22:09:07.576" v="679"/>
          <ac:spMkLst>
            <pc:docMk/>
            <pc:sldMk cId="264563650" sldId="333"/>
            <ac:spMk id="3" creationId="{D70BDD09-8FA7-A614-31F6-2C8C2F3AAEF1}"/>
          </ac:spMkLst>
        </pc:spChg>
        <pc:spChg chg="add mod">
          <ac:chgData name="Morgan Oldham" userId="S::moldham@thealamo.org::186f7a8c-ce64-4b8c-b87d-86927c6afef1" providerId="AD" clId="Web-{9D0354C2-E693-0D59-A59D-D2FBB2D79FF1}" dt="2024-01-29T22:09:34.108" v="699" actId="20577"/>
          <ac:spMkLst>
            <pc:docMk/>
            <pc:sldMk cId="264563650" sldId="333"/>
            <ac:spMk id="5" creationId="{66A876F1-D02D-A87E-5A44-C288C79A02F5}"/>
          </ac:spMkLst>
        </pc:spChg>
      </pc:sldChg>
      <pc:sldChg chg="addSp delSp modSp new del">
        <pc:chgData name="Morgan Oldham" userId="S::moldham@thealamo.org::186f7a8c-ce64-4b8c-b87d-86927c6afef1" providerId="AD" clId="Web-{9D0354C2-E693-0D59-A59D-D2FBB2D79FF1}" dt="2024-01-29T22:08:46.591" v="677"/>
        <pc:sldMkLst>
          <pc:docMk/>
          <pc:sldMk cId="2893720430" sldId="333"/>
        </pc:sldMkLst>
        <pc:spChg chg="del">
          <ac:chgData name="Morgan Oldham" userId="S::moldham@thealamo.org::186f7a8c-ce64-4b8c-b87d-86927c6afef1" providerId="AD" clId="Web-{9D0354C2-E693-0D59-A59D-D2FBB2D79FF1}" dt="2024-01-29T22:07:31.228" v="649"/>
          <ac:spMkLst>
            <pc:docMk/>
            <pc:sldMk cId="2893720430" sldId="333"/>
            <ac:spMk id="2" creationId="{ED61A285-0079-B7D5-78FC-F109C3F0F19E}"/>
          </ac:spMkLst>
        </pc:spChg>
        <pc:spChg chg="del">
          <ac:chgData name="Morgan Oldham" userId="S::moldham@thealamo.org::186f7a8c-ce64-4b8c-b87d-86927c6afef1" providerId="AD" clId="Web-{9D0354C2-E693-0D59-A59D-D2FBB2D79FF1}" dt="2024-01-29T22:07:31.228" v="648"/>
          <ac:spMkLst>
            <pc:docMk/>
            <pc:sldMk cId="2893720430" sldId="333"/>
            <ac:spMk id="3" creationId="{42842128-87BE-1032-B34B-710DFD32A21B}"/>
          </ac:spMkLst>
        </pc:spChg>
        <pc:spChg chg="add mod">
          <ac:chgData name="Morgan Oldham" userId="S::moldham@thealamo.org::186f7a8c-ce64-4b8c-b87d-86927c6afef1" providerId="AD" clId="Web-{9D0354C2-E693-0D59-A59D-D2FBB2D79FF1}" dt="2024-01-29T22:08:34.778" v="676" actId="20577"/>
          <ac:spMkLst>
            <pc:docMk/>
            <pc:sldMk cId="2893720430" sldId="333"/>
            <ac:spMk id="5" creationId="{39045438-F947-268C-51F7-0E9746CFD850}"/>
          </ac:spMkLst>
        </pc:spChg>
      </pc:sldChg>
      <pc:sldChg chg="addSp delSp modSp add del ord replId modNotes">
        <pc:chgData name="Morgan Oldham" userId="S::moldham@thealamo.org::186f7a8c-ce64-4b8c-b87d-86927c6afef1" providerId="AD" clId="Web-{9D0354C2-E693-0D59-A59D-D2FBB2D79FF1}" dt="2024-01-29T22:27:27.979" v="812"/>
        <pc:sldMkLst>
          <pc:docMk/>
          <pc:sldMk cId="635258257" sldId="334"/>
        </pc:sldMkLst>
        <pc:spChg chg="mod">
          <ac:chgData name="Morgan Oldham" userId="S::moldham@thealamo.org::186f7a8c-ce64-4b8c-b87d-86927c6afef1" providerId="AD" clId="Web-{9D0354C2-E693-0D59-A59D-D2FBB2D79FF1}" dt="2024-01-29T22:14:59.793" v="739" actId="1076"/>
          <ac:spMkLst>
            <pc:docMk/>
            <pc:sldMk cId="635258257" sldId="334"/>
            <ac:spMk id="5" creationId="{3AE7C18C-14EF-4AE9-84AA-BAA83C6569D7}"/>
          </ac:spMkLst>
        </pc:spChg>
        <pc:spChg chg="mod">
          <ac:chgData name="Morgan Oldham" userId="S::moldham@thealamo.org::186f7a8c-ce64-4b8c-b87d-86927c6afef1" providerId="AD" clId="Web-{9D0354C2-E693-0D59-A59D-D2FBB2D79FF1}" dt="2024-01-29T22:16:21.046" v="791"/>
          <ac:spMkLst>
            <pc:docMk/>
            <pc:sldMk cId="635258257" sldId="334"/>
            <ac:spMk id="7" creationId="{7ADE626A-1F53-D935-2476-AFE22F921C06}"/>
          </ac:spMkLst>
        </pc:spChg>
        <pc:grpChg chg="del">
          <ac:chgData name="Morgan Oldham" userId="S::moldham@thealamo.org::186f7a8c-ce64-4b8c-b87d-86927c6afef1" providerId="AD" clId="Web-{9D0354C2-E693-0D59-A59D-D2FBB2D79FF1}" dt="2024-01-29T22:12:49.741" v="707"/>
          <ac:grpSpMkLst>
            <pc:docMk/>
            <pc:sldMk cId="635258257" sldId="334"/>
            <ac:grpSpMk id="15" creationId="{CDCF95C5-0BA2-247B-DB73-6113F541C4E0}"/>
          </ac:grpSpMkLst>
        </pc:grpChg>
        <pc:picChg chg="add del mod">
          <ac:chgData name="Morgan Oldham" userId="S::moldham@thealamo.org::186f7a8c-ce64-4b8c-b87d-86927c6afef1" providerId="AD" clId="Web-{9D0354C2-E693-0D59-A59D-D2FBB2D79FF1}" dt="2024-01-29T22:13:11.804" v="712"/>
          <ac:picMkLst>
            <pc:docMk/>
            <pc:sldMk cId="635258257" sldId="334"/>
            <ac:picMk id="2" creationId="{0859F4A3-AC13-CD0C-1C61-616CA180F8ED}"/>
          </ac:picMkLst>
        </pc:picChg>
        <pc:picChg chg="add mod">
          <ac:chgData name="Morgan Oldham" userId="S::moldham@thealamo.org::186f7a8c-ce64-4b8c-b87d-86927c6afef1" providerId="AD" clId="Web-{9D0354C2-E693-0D59-A59D-D2FBB2D79FF1}" dt="2024-01-29T22:16:26.047" v="792" actId="1076"/>
          <ac:picMkLst>
            <pc:docMk/>
            <pc:sldMk cId="635258257" sldId="334"/>
            <ac:picMk id="3" creationId="{C6BAC859-4175-7181-3F72-6C099F0D97B9}"/>
          </ac:picMkLst>
        </pc:picChg>
      </pc:sldChg>
      <pc:sldChg chg="delSp modSp add del replId">
        <pc:chgData name="Morgan Oldham" userId="S::moldham@thealamo.org::186f7a8c-ce64-4b8c-b87d-86927c6afef1" providerId="AD" clId="Web-{9D0354C2-E693-0D59-A59D-D2FBB2D79FF1}" dt="2024-01-29T22:27:27.964" v="811"/>
        <pc:sldMkLst>
          <pc:docMk/>
          <pc:sldMk cId="4097982398" sldId="335"/>
        </pc:sldMkLst>
        <pc:spChg chg="mod">
          <ac:chgData name="Morgan Oldham" userId="S::moldham@thealamo.org::186f7a8c-ce64-4b8c-b87d-86927c6afef1" providerId="AD" clId="Web-{9D0354C2-E693-0D59-A59D-D2FBB2D79FF1}" dt="2024-01-29T22:25:38.897" v="810" actId="1076"/>
          <ac:spMkLst>
            <pc:docMk/>
            <pc:sldMk cId="4097982398" sldId="335"/>
            <ac:spMk id="5" creationId="{D5DD13A3-F2F4-ADA7-F80A-6855169D7E3A}"/>
          </ac:spMkLst>
        </pc:spChg>
        <pc:picChg chg="del">
          <ac:chgData name="Morgan Oldham" userId="S::moldham@thealamo.org::186f7a8c-ce64-4b8c-b87d-86927c6afef1" providerId="AD" clId="Web-{9D0354C2-E693-0D59-A59D-D2FBB2D79FF1}" dt="2024-01-29T22:24:45.160" v="794"/>
          <ac:picMkLst>
            <pc:docMk/>
            <pc:sldMk cId="4097982398" sldId="335"/>
            <ac:picMk id="3" creationId="{7739A93B-3EA9-CB86-8B59-489C77CE0BA7}"/>
          </ac:picMkLst>
        </pc:picChg>
      </pc:sldChg>
    </pc:docChg>
  </pc:docChgLst>
  <pc:docChgLst>
    <pc:chgData name="Morgan Oldham" userId="S::moldham@thealamo.org::186f7a8c-ce64-4b8c-b87d-86927c6afef1" providerId="AD" clId="Web-{99E76A95-E60A-CBD6-7814-4F44FFC19BB2}"/>
    <pc:docChg chg="modSld">
      <pc:chgData name="Morgan Oldham" userId="S::moldham@thealamo.org::186f7a8c-ce64-4b8c-b87d-86927c6afef1" providerId="AD" clId="Web-{99E76A95-E60A-CBD6-7814-4F44FFC19BB2}" dt="2024-02-20T18:13:30.501" v="22" actId="20577"/>
      <pc:docMkLst>
        <pc:docMk/>
      </pc:docMkLst>
      <pc:sldChg chg="modSp">
        <pc:chgData name="Morgan Oldham" userId="S::moldham@thealamo.org::186f7a8c-ce64-4b8c-b87d-86927c6afef1" providerId="AD" clId="Web-{99E76A95-E60A-CBD6-7814-4F44FFC19BB2}" dt="2024-02-20T18:10:18.656" v="11" actId="1076"/>
        <pc:sldMkLst>
          <pc:docMk/>
          <pc:sldMk cId="3505618840" sldId="323"/>
        </pc:sldMkLst>
        <pc:spChg chg="mod">
          <ac:chgData name="Morgan Oldham" userId="S::moldham@thealamo.org::186f7a8c-ce64-4b8c-b87d-86927c6afef1" providerId="AD" clId="Web-{99E76A95-E60A-CBD6-7814-4F44FFC19BB2}" dt="2024-02-20T18:10:13.171" v="10" actId="14100"/>
          <ac:spMkLst>
            <pc:docMk/>
            <pc:sldMk cId="3505618840" sldId="323"/>
            <ac:spMk id="45" creationId="{B4E10FD9-E744-E2D0-3681-7507B8A47599}"/>
          </ac:spMkLst>
        </pc:spChg>
        <pc:spChg chg="mod">
          <ac:chgData name="Morgan Oldham" userId="S::moldham@thealamo.org::186f7a8c-ce64-4b8c-b87d-86927c6afef1" providerId="AD" clId="Web-{99E76A95-E60A-CBD6-7814-4F44FFC19BB2}" dt="2024-02-20T18:10:06.171" v="9" actId="14100"/>
          <ac:spMkLst>
            <pc:docMk/>
            <pc:sldMk cId="3505618840" sldId="323"/>
            <ac:spMk id="55" creationId="{FF438540-0AEA-0819-C432-7A7AEBD427EA}"/>
          </ac:spMkLst>
        </pc:spChg>
        <pc:grpChg chg="mod">
          <ac:chgData name="Morgan Oldham" userId="S::moldham@thealamo.org::186f7a8c-ce64-4b8c-b87d-86927c6afef1" providerId="AD" clId="Web-{99E76A95-E60A-CBD6-7814-4F44FFC19BB2}" dt="2024-02-20T18:10:18.656" v="11" actId="1076"/>
          <ac:grpSpMkLst>
            <pc:docMk/>
            <pc:sldMk cId="3505618840" sldId="323"/>
            <ac:grpSpMk id="53" creationId="{212A49C5-D4E9-FFFC-D19D-F7930A0348C0}"/>
          </ac:grpSpMkLst>
        </pc:grpChg>
      </pc:sldChg>
      <pc:sldChg chg="modSp">
        <pc:chgData name="Morgan Oldham" userId="S::moldham@thealamo.org::186f7a8c-ce64-4b8c-b87d-86927c6afef1" providerId="AD" clId="Web-{99E76A95-E60A-CBD6-7814-4F44FFC19BB2}" dt="2024-02-20T18:09:30.468" v="3" actId="1076"/>
        <pc:sldMkLst>
          <pc:docMk/>
          <pc:sldMk cId="3693349070" sldId="325"/>
        </pc:sldMkLst>
        <pc:spChg chg="mod">
          <ac:chgData name="Morgan Oldham" userId="S::moldham@thealamo.org::186f7a8c-ce64-4b8c-b87d-86927c6afef1" providerId="AD" clId="Web-{99E76A95-E60A-CBD6-7814-4F44FFC19BB2}" dt="2024-02-20T18:09:30.452" v="1" actId="1076"/>
          <ac:spMkLst>
            <pc:docMk/>
            <pc:sldMk cId="3693349070" sldId="325"/>
            <ac:spMk id="29" creationId="{78AE91E3-88E6-7E55-93C8-BDE6C4E0DAE8}"/>
          </ac:spMkLst>
        </pc:spChg>
        <pc:spChg chg="mod">
          <ac:chgData name="Morgan Oldham" userId="S::moldham@thealamo.org::186f7a8c-ce64-4b8c-b87d-86927c6afef1" providerId="AD" clId="Web-{99E76A95-E60A-CBD6-7814-4F44FFC19BB2}" dt="2024-02-20T18:09:30.452" v="2" actId="1076"/>
          <ac:spMkLst>
            <pc:docMk/>
            <pc:sldMk cId="3693349070" sldId="325"/>
            <ac:spMk id="31" creationId="{38142E8B-6335-0D63-8E8B-D9861E3196E7}"/>
          </ac:spMkLst>
        </pc:spChg>
        <pc:spChg chg="mod">
          <ac:chgData name="Morgan Oldham" userId="S::moldham@thealamo.org::186f7a8c-ce64-4b8c-b87d-86927c6afef1" providerId="AD" clId="Web-{99E76A95-E60A-CBD6-7814-4F44FFC19BB2}" dt="2024-02-20T18:09:30.468" v="3" actId="1076"/>
          <ac:spMkLst>
            <pc:docMk/>
            <pc:sldMk cId="3693349070" sldId="325"/>
            <ac:spMk id="33" creationId="{335C4274-5E34-E9BA-9993-EA4D49A8137C}"/>
          </ac:spMkLst>
        </pc:spChg>
      </pc:sldChg>
      <pc:sldChg chg="modSp">
        <pc:chgData name="Morgan Oldham" userId="S::moldham@thealamo.org::186f7a8c-ce64-4b8c-b87d-86927c6afef1" providerId="AD" clId="Web-{99E76A95-E60A-CBD6-7814-4F44FFC19BB2}" dt="2024-02-20T18:13:30.501" v="22" actId="20577"/>
        <pc:sldMkLst>
          <pc:docMk/>
          <pc:sldMk cId="3956439271" sldId="331"/>
        </pc:sldMkLst>
        <pc:spChg chg="mod">
          <ac:chgData name="Morgan Oldham" userId="S::moldham@thealamo.org::186f7a8c-ce64-4b8c-b87d-86927c6afef1" providerId="AD" clId="Web-{99E76A95-E60A-CBD6-7814-4F44FFC19BB2}" dt="2024-02-20T18:13:30.501" v="22" actId="20577"/>
          <ac:spMkLst>
            <pc:docMk/>
            <pc:sldMk cId="3956439271" sldId="331"/>
            <ac:spMk id="7" creationId="{A36E8209-B7DD-CBA3-D998-A38C6C4F8001}"/>
          </ac:spMkLst>
        </pc:spChg>
      </pc:sldChg>
      <pc:sldChg chg="modSp">
        <pc:chgData name="Morgan Oldham" userId="S::moldham@thealamo.org::186f7a8c-ce64-4b8c-b87d-86927c6afef1" providerId="AD" clId="Web-{99E76A95-E60A-CBD6-7814-4F44FFC19BB2}" dt="2024-02-20T18:02:15.746" v="0" actId="20577"/>
        <pc:sldMkLst>
          <pc:docMk/>
          <pc:sldMk cId="3213297817" sldId="333"/>
        </pc:sldMkLst>
        <pc:spChg chg="mod">
          <ac:chgData name="Morgan Oldham" userId="S::moldham@thealamo.org::186f7a8c-ce64-4b8c-b87d-86927c6afef1" providerId="AD" clId="Web-{99E76A95-E60A-CBD6-7814-4F44FFC19BB2}" dt="2024-02-20T18:02:15.746" v="0" actId="20577"/>
          <ac:spMkLst>
            <pc:docMk/>
            <pc:sldMk cId="3213297817" sldId="333"/>
            <ac:spMk id="45" creationId="{56F084A5-8B02-C7F1-A12B-FE6D884EACAE}"/>
          </ac:spMkLst>
        </pc:spChg>
      </pc:sldChg>
    </pc:docChg>
  </pc:docChgLst>
  <pc:docChgLst>
    <pc:chgData name="Morgan Oldham" userId="S::moldham@thealamo.org::186f7a8c-ce64-4b8c-b87d-86927c6afef1" providerId="AD" clId="Web-{F7C3E322-E0AF-6B58-AB88-1E35F6B5404A}"/>
    <pc:docChg chg="modSld">
      <pc:chgData name="Morgan Oldham" userId="S::moldham@thealamo.org::186f7a8c-ce64-4b8c-b87d-86927c6afef1" providerId="AD" clId="Web-{F7C3E322-E0AF-6B58-AB88-1E35F6B5404A}" dt="2024-07-22T18:21:21.867" v="1" actId="1076"/>
      <pc:docMkLst>
        <pc:docMk/>
      </pc:docMkLst>
      <pc:sldChg chg="modSp">
        <pc:chgData name="Morgan Oldham" userId="S::moldham@thealamo.org::186f7a8c-ce64-4b8c-b87d-86927c6afef1" providerId="AD" clId="Web-{F7C3E322-E0AF-6B58-AB88-1E35F6B5404A}" dt="2024-07-22T18:21:21.867" v="1" actId="1076"/>
        <pc:sldMkLst>
          <pc:docMk/>
          <pc:sldMk cId="3213297817" sldId="333"/>
        </pc:sldMkLst>
        <pc:spChg chg="mod">
          <ac:chgData name="Morgan Oldham" userId="S::moldham@thealamo.org::186f7a8c-ce64-4b8c-b87d-86927c6afef1" providerId="AD" clId="Web-{F7C3E322-E0AF-6B58-AB88-1E35F6B5404A}" dt="2024-07-22T18:21:21.867" v="1" actId="1076"/>
          <ac:spMkLst>
            <pc:docMk/>
            <pc:sldMk cId="3213297817" sldId="333"/>
            <ac:spMk id="5" creationId="{24084117-CE6B-D1B9-FCBF-87DA699219E5}"/>
          </ac:spMkLst>
        </pc:spChg>
      </pc:sldChg>
    </pc:docChg>
  </pc:docChgLst>
  <pc:docChgLst>
    <pc:chgData name="Brianna Echavarria" userId="S::bechavarria@thealamo.org::21230968-eceb-4aa6-b99e-8dba62e196a3" providerId="AD" clId="Web-{0B7B72E9-0178-5FFC-968A-5C6DEC245E8A}"/>
    <pc:docChg chg="modSld sldOrd">
      <pc:chgData name="Brianna Echavarria" userId="S::bechavarria@thealamo.org::21230968-eceb-4aa6-b99e-8dba62e196a3" providerId="AD" clId="Web-{0B7B72E9-0178-5FFC-968A-5C6DEC245E8A}" dt="2024-02-06T18:08:00.314" v="3"/>
      <pc:docMkLst>
        <pc:docMk/>
      </pc:docMkLst>
      <pc:sldChg chg="modSp ord">
        <pc:chgData name="Brianna Echavarria" userId="S::bechavarria@thealamo.org::21230968-eceb-4aa6-b99e-8dba62e196a3" providerId="AD" clId="Web-{0B7B72E9-0178-5FFC-968A-5C6DEC245E8A}" dt="2024-02-06T18:08:00.314" v="3"/>
        <pc:sldMkLst>
          <pc:docMk/>
          <pc:sldMk cId="3213297817" sldId="333"/>
        </pc:sldMkLst>
        <pc:spChg chg="mod">
          <ac:chgData name="Brianna Echavarria" userId="S::bechavarria@thealamo.org::21230968-eceb-4aa6-b99e-8dba62e196a3" providerId="AD" clId="Web-{0B7B72E9-0178-5FFC-968A-5C6DEC245E8A}" dt="2024-02-06T18:07:56.423" v="2"/>
          <ac:spMkLst>
            <pc:docMk/>
            <pc:sldMk cId="3213297817" sldId="333"/>
            <ac:spMk id="43" creationId="{D407703F-C71E-E151-BCA6-F21B1E3A86AD}"/>
          </ac:spMkLst>
        </pc:spChg>
      </pc:sldChg>
    </pc:docChg>
  </pc:docChgLst>
  <pc:docChgLst>
    <pc:chgData name="Alex Rivard" userId="S::arivard@thealamo.org::257fd7a9-aa7e-49f4-8e7d-f18979c3c1cd" providerId="AD" clId="Web-{B055E11E-96C3-8AF9-5293-E40F0C79AC46}"/>
    <pc:docChg chg="addSld modSld sldOrd">
      <pc:chgData name="Alex Rivard" userId="S::arivard@thealamo.org::257fd7a9-aa7e-49f4-8e7d-f18979c3c1cd" providerId="AD" clId="Web-{B055E11E-96C3-8AF9-5293-E40F0C79AC46}" dt="2024-02-21T19:58:18.667" v="7" actId="1076"/>
      <pc:docMkLst>
        <pc:docMk/>
      </pc:docMkLst>
      <pc:sldChg chg="ord">
        <pc:chgData name="Alex Rivard" userId="S::arivard@thealamo.org::257fd7a9-aa7e-49f4-8e7d-f18979c3c1cd" providerId="AD" clId="Web-{B055E11E-96C3-8AF9-5293-E40F0C79AC46}" dt="2024-02-21T19:57:54.620" v="2"/>
        <pc:sldMkLst>
          <pc:docMk/>
          <pc:sldMk cId="2987669442" sldId="308"/>
        </pc:sldMkLst>
      </pc:sldChg>
      <pc:sldChg chg="addSp delSp modSp new">
        <pc:chgData name="Alex Rivard" userId="S::arivard@thealamo.org::257fd7a9-aa7e-49f4-8e7d-f18979c3c1cd" providerId="AD" clId="Web-{B055E11E-96C3-8AF9-5293-E40F0C79AC46}" dt="2024-02-21T19:58:18.667" v="7" actId="1076"/>
        <pc:sldMkLst>
          <pc:docMk/>
          <pc:sldMk cId="4054325588" sldId="334"/>
        </pc:sldMkLst>
        <pc:spChg chg="del">
          <ac:chgData name="Alex Rivard" userId="S::arivard@thealamo.org::257fd7a9-aa7e-49f4-8e7d-f18979c3c1cd" providerId="AD" clId="Web-{B055E11E-96C3-8AF9-5293-E40F0C79AC46}" dt="2024-02-21T19:57:49.948" v="1"/>
          <ac:spMkLst>
            <pc:docMk/>
            <pc:sldMk cId="4054325588" sldId="334"/>
            <ac:spMk id="2" creationId="{CD7D9B47-1486-547B-34C1-94FA8D97369F}"/>
          </ac:spMkLst>
        </pc:spChg>
        <pc:spChg chg="del">
          <ac:chgData name="Alex Rivard" userId="S::arivard@thealamo.org::257fd7a9-aa7e-49f4-8e7d-f18979c3c1cd" providerId="AD" clId="Web-{B055E11E-96C3-8AF9-5293-E40F0C79AC46}" dt="2024-02-21T19:58:02.495" v="4"/>
          <ac:spMkLst>
            <pc:docMk/>
            <pc:sldMk cId="4054325588" sldId="334"/>
            <ac:spMk id="3" creationId="{F0F61004-2EA0-A627-2499-CE6EFE8EF500}"/>
          </ac:spMkLst>
        </pc:spChg>
        <pc:spChg chg="mod">
          <ac:chgData name="Alex Rivard" userId="S::arivard@thealamo.org::257fd7a9-aa7e-49f4-8e7d-f18979c3c1cd" providerId="AD" clId="Web-{B055E11E-96C3-8AF9-5293-E40F0C79AC46}" dt="2024-02-21T19:58:08.323" v="6" actId="1076"/>
          <ac:spMkLst>
            <pc:docMk/>
            <pc:sldMk cId="4054325588" sldId="334"/>
            <ac:spMk id="5" creationId="{21EA400A-4852-5F7F-70C6-ED060271D1F9}"/>
          </ac:spMkLst>
        </pc:spChg>
        <pc:spChg chg="del">
          <ac:chgData name="Alex Rivard" userId="S::arivard@thealamo.org::257fd7a9-aa7e-49f4-8e7d-f18979c3c1cd" providerId="AD" clId="Web-{B055E11E-96C3-8AF9-5293-E40F0C79AC46}" dt="2024-02-21T19:57:58.839" v="3"/>
          <ac:spMkLst>
            <pc:docMk/>
            <pc:sldMk cId="4054325588" sldId="334"/>
            <ac:spMk id="6" creationId="{0910ABAF-E21E-DEE6-F45B-0AFC62595F4C}"/>
          </ac:spMkLst>
        </pc:spChg>
        <pc:picChg chg="add mod ord">
          <ac:chgData name="Alex Rivard" userId="S::arivard@thealamo.org::257fd7a9-aa7e-49f4-8e7d-f18979c3c1cd" providerId="AD" clId="Web-{B055E11E-96C3-8AF9-5293-E40F0C79AC46}" dt="2024-02-21T19:58:18.667" v="7" actId="1076"/>
          <ac:picMkLst>
            <pc:docMk/>
            <pc:sldMk cId="4054325588" sldId="334"/>
            <ac:picMk id="7" creationId="{56A512CC-DB1B-7123-F524-5ABBE2AE98B0}"/>
          </ac:picMkLst>
        </pc:picChg>
      </pc:sldChg>
    </pc:docChg>
  </pc:docChgLst>
  <pc:docChgLst>
    <pc:chgData name="Morgan Oldham" userId="S::moldham@thealamo.org::186f7a8c-ce64-4b8c-b87d-86927c6afef1" providerId="AD" clId="Web-{378C8066-E921-DE71-9263-C599E86FEDC3}"/>
    <pc:docChg chg="modSld">
      <pc:chgData name="Morgan Oldham" userId="S::moldham@thealamo.org::186f7a8c-ce64-4b8c-b87d-86927c6afef1" providerId="AD" clId="Web-{378C8066-E921-DE71-9263-C599E86FEDC3}" dt="2023-12-15T15:44:34.668" v="0" actId="1076"/>
      <pc:docMkLst>
        <pc:docMk/>
      </pc:docMkLst>
      <pc:sldChg chg="modSp">
        <pc:chgData name="Morgan Oldham" userId="S::moldham@thealamo.org::186f7a8c-ce64-4b8c-b87d-86927c6afef1" providerId="AD" clId="Web-{378C8066-E921-DE71-9263-C599E86FEDC3}" dt="2023-12-15T15:44:34.668" v="0" actId="1076"/>
        <pc:sldMkLst>
          <pc:docMk/>
          <pc:sldMk cId="3693349070" sldId="325"/>
        </pc:sldMkLst>
        <pc:spChg chg="mod">
          <ac:chgData name="Morgan Oldham" userId="S::moldham@thealamo.org::186f7a8c-ce64-4b8c-b87d-86927c6afef1" providerId="AD" clId="Web-{378C8066-E921-DE71-9263-C599E86FEDC3}" dt="2023-12-15T15:44:34.668" v="0" actId="1076"/>
          <ac:spMkLst>
            <pc:docMk/>
            <pc:sldMk cId="3693349070" sldId="325"/>
            <ac:spMk id="35" creationId="{2E195BBB-587C-8340-46B0-25D12FC83502}"/>
          </ac:spMkLst>
        </pc:spChg>
      </pc:sldChg>
    </pc:docChg>
  </pc:docChgLst>
  <pc:docChgLst>
    <pc:chgData name="Brianna Echavarria" userId="S::bechavarria@thealamo.org::21230968-eceb-4aa6-b99e-8dba62e196a3" providerId="AD" clId="Web-{888CFBB4-ED51-1FD0-A066-4897643B32A4}"/>
    <pc:docChg chg="delSld">
      <pc:chgData name="Brianna Echavarria" userId="S::bechavarria@thealamo.org::21230968-eceb-4aa6-b99e-8dba62e196a3" providerId="AD" clId="Web-{888CFBB4-ED51-1FD0-A066-4897643B32A4}" dt="2024-10-09T18:51:38.990" v="0"/>
      <pc:docMkLst>
        <pc:docMk/>
      </pc:docMkLst>
      <pc:sldChg chg="del">
        <pc:chgData name="Brianna Echavarria" userId="S::bechavarria@thealamo.org::21230968-eceb-4aa6-b99e-8dba62e196a3" providerId="AD" clId="Web-{888CFBB4-ED51-1FD0-A066-4897643B32A4}" dt="2024-10-09T18:51:38.990" v="0"/>
        <pc:sldMkLst>
          <pc:docMk/>
          <pc:sldMk cId="4054325588" sldId="334"/>
        </pc:sldMkLst>
      </pc:sldChg>
    </pc:docChg>
  </pc:docChgLst>
  <pc:docChgLst>
    <pc:chgData name="Morgan Oldham" userId="S::moldham@thealamo.org::186f7a8c-ce64-4b8c-b87d-86927c6afef1" providerId="AD" clId="Web-{33F5BAE3-AA54-E11D-0B28-0693B5DDC268}"/>
    <pc:docChg chg="modSld">
      <pc:chgData name="Morgan Oldham" userId="S::moldham@thealamo.org::186f7a8c-ce64-4b8c-b87d-86927c6afef1" providerId="AD" clId="Web-{33F5BAE3-AA54-E11D-0B28-0693B5DDC268}" dt="2023-12-14T22:33:47.359" v="0" actId="20577"/>
      <pc:docMkLst>
        <pc:docMk/>
      </pc:docMkLst>
      <pc:sldChg chg="modSp">
        <pc:chgData name="Morgan Oldham" userId="S::moldham@thealamo.org::186f7a8c-ce64-4b8c-b87d-86927c6afef1" providerId="AD" clId="Web-{33F5BAE3-AA54-E11D-0B28-0693B5DDC268}" dt="2023-12-14T22:33:47.359" v="0" actId="20577"/>
        <pc:sldMkLst>
          <pc:docMk/>
          <pc:sldMk cId="2408793063" sldId="319"/>
        </pc:sldMkLst>
        <pc:spChg chg="mod">
          <ac:chgData name="Morgan Oldham" userId="S::moldham@thealamo.org::186f7a8c-ce64-4b8c-b87d-86927c6afef1" providerId="AD" clId="Web-{33F5BAE3-AA54-E11D-0B28-0693B5DDC268}" dt="2023-12-14T22:33:47.359" v="0" actId="20577"/>
          <ac:spMkLst>
            <pc:docMk/>
            <pc:sldMk cId="2408793063" sldId="319"/>
            <ac:spMk id="3" creationId="{BF35F57C-8705-0CC4-8B45-FE4DB3F3B6C4}"/>
          </ac:spMkLst>
        </pc:spChg>
      </pc:sldChg>
    </pc:docChg>
  </pc:docChgLst>
  <pc:docChgLst>
    <pc:chgData name="Morgan Oldham" userId="S::moldham@thealamo.org::186f7a8c-ce64-4b8c-b87d-86927c6afef1" providerId="AD" clId="Web-{2402AA85-33BD-C681-7DE1-5AC5104AD424}"/>
    <pc:docChg chg="modSld">
      <pc:chgData name="Morgan Oldham" userId="S::moldham@thealamo.org::186f7a8c-ce64-4b8c-b87d-86927c6afef1" providerId="AD" clId="Web-{2402AA85-33BD-C681-7DE1-5AC5104AD424}" dt="2024-02-14T22:12:53.030" v="36" actId="14100"/>
      <pc:docMkLst>
        <pc:docMk/>
      </pc:docMkLst>
      <pc:sldChg chg="modSp">
        <pc:chgData name="Morgan Oldham" userId="S::moldham@thealamo.org::186f7a8c-ce64-4b8c-b87d-86927c6afef1" providerId="AD" clId="Web-{2402AA85-33BD-C681-7DE1-5AC5104AD424}" dt="2024-02-14T22:12:53.030" v="36" actId="14100"/>
        <pc:sldMkLst>
          <pc:docMk/>
          <pc:sldMk cId="3505618840" sldId="323"/>
        </pc:sldMkLst>
        <pc:spChg chg="mod">
          <ac:chgData name="Morgan Oldham" userId="S::moldham@thealamo.org::186f7a8c-ce64-4b8c-b87d-86927c6afef1" providerId="AD" clId="Web-{2402AA85-33BD-C681-7DE1-5AC5104AD424}" dt="2024-02-14T22:12:53.030" v="36" actId="14100"/>
          <ac:spMkLst>
            <pc:docMk/>
            <pc:sldMk cId="3505618840" sldId="323"/>
            <ac:spMk id="45" creationId="{B4E10FD9-E744-E2D0-3681-7507B8A47599}"/>
          </ac:spMkLst>
        </pc:spChg>
        <pc:spChg chg="mod">
          <ac:chgData name="Morgan Oldham" userId="S::moldham@thealamo.org::186f7a8c-ce64-4b8c-b87d-86927c6afef1" providerId="AD" clId="Web-{2402AA85-33BD-C681-7DE1-5AC5104AD424}" dt="2024-02-14T22:12:49.421" v="35"/>
          <ac:spMkLst>
            <pc:docMk/>
            <pc:sldMk cId="3505618840" sldId="323"/>
            <ac:spMk id="55" creationId="{FF438540-0AEA-0819-C432-7A7AEBD427EA}"/>
          </ac:spMkLst>
        </pc:spChg>
        <pc:grpChg chg="mod">
          <ac:chgData name="Morgan Oldham" userId="S::moldham@thealamo.org::186f7a8c-ce64-4b8c-b87d-86927c6afef1" providerId="AD" clId="Web-{2402AA85-33BD-C681-7DE1-5AC5104AD424}" dt="2024-02-14T22:08:51.209" v="26" actId="1076"/>
          <ac:grpSpMkLst>
            <pc:docMk/>
            <pc:sldMk cId="3505618840" sldId="323"/>
            <ac:grpSpMk id="53" creationId="{212A49C5-D4E9-FFFC-D19D-F7930A0348C0}"/>
          </ac:grpSpMkLst>
        </pc:grpChg>
      </pc:sldChg>
    </pc:docChg>
  </pc:docChgLst>
  <pc:docChgLst>
    <pc:chgData name="Morgan Oldham" userId="S::moldham@thealamo.org::186f7a8c-ce64-4b8c-b87d-86927c6afef1" providerId="AD" clId="Web-{D037192F-C7CD-B242-B7C9-617B76C3C573}"/>
    <pc:docChg chg="modSld">
      <pc:chgData name="Morgan Oldham" userId="S::moldham@thealamo.org::186f7a8c-ce64-4b8c-b87d-86927c6afef1" providerId="AD" clId="Web-{D037192F-C7CD-B242-B7C9-617B76C3C573}" dt="2024-02-21T16:20:15.465" v="3" actId="20577"/>
      <pc:docMkLst>
        <pc:docMk/>
      </pc:docMkLst>
      <pc:sldChg chg="modSp">
        <pc:chgData name="Morgan Oldham" userId="S::moldham@thealamo.org::186f7a8c-ce64-4b8c-b87d-86927c6afef1" providerId="AD" clId="Web-{D037192F-C7CD-B242-B7C9-617B76C3C573}" dt="2024-02-21T16:20:15.465" v="3" actId="20577"/>
        <pc:sldMkLst>
          <pc:docMk/>
          <pc:sldMk cId="3213297817" sldId="333"/>
        </pc:sldMkLst>
        <pc:spChg chg="mod">
          <ac:chgData name="Morgan Oldham" userId="S::moldham@thealamo.org::186f7a8c-ce64-4b8c-b87d-86927c6afef1" providerId="AD" clId="Web-{D037192F-C7CD-B242-B7C9-617B76C3C573}" dt="2024-02-21T16:20:15.465" v="3" actId="20577"/>
          <ac:spMkLst>
            <pc:docMk/>
            <pc:sldMk cId="3213297817" sldId="333"/>
            <ac:spMk id="4" creationId="{DA3052E0-80C0-6070-D2AA-1F1B66917467}"/>
          </ac:spMkLst>
        </pc:spChg>
        <pc:spChg chg="mod">
          <ac:chgData name="Morgan Oldham" userId="S::moldham@thealamo.org::186f7a8c-ce64-4b8c-b87d-86927c6afef1" providerId="AD" clId="Web-{D037192F-C7CD-B242-B7C9-617B76C3C573}" dt="2024-02-21T15:45:02.528" v="2" actId="1076"/>
          <ac:spMkLst>
            <pc:docMk/>
            <pc:sldMk cId="3213297817" sldId="333"/>
            <ac:spMk id="5" creationId="{24084117-CE6B-D1B9-FCBF-87DA699219E5}"/>
          </ac:spMkLst>
        </pc:spChg>
      </pc:sldChg>
    </pc:docChg>
  </pc:docChgLst>
  <pc:docChgLst>
    <pc:chgData name="Morgan Oldham" userId="S::moldham@thealamo.org::186f7a8c-ce64-4b8c-b87d-86927c6afef1" providerId="AD" clId="Web-{D936AA82-1752-8A6A-534D-A4DBF6045266}"/>
    <pc:docChg chg="addSld delSld modSld">
      <pc:chgData name="Morgan Oldham" userId="S::moldham@thealamo.org::186f7a8c-ce64-4b8c-b87d-86927c6afef1" providerId="AD" clId="Web-{D936AA82-1752-8A6A-534D-A4DBF6045266}" dt="2024-02-02T21:02:11.567" v="886" actId="20577"/>
      <pc:docMkLst>
        <pc:docMk/>
      </pc:docMkLst>
      <pc:sldChg chg="addSp delSp modSp">
        <pc:chgData name="Morgan Oldham" userId="S::moldham@thealamo.org::186f7a8c-ce64-4b8c-b87d-86927c6afef1" providerId="AD" clId="Web-{D936AA82-1752-8A6A-534D-A4DBF6045266}" dt="2024-02-02T21:02:11.567" v="886" actId="20577"/>
        <pc:sldMkLst>
          <pc:docMk/>
          <pc:sldMk cId="3213297817" sldId="333"/>
        </pc:sldMkLst>
        <pc:spChg chg="add del">
          <ac:chgData name="Morgan Oldham" userId="S::moldham@thealamo.org::186f7a8c-ce64-4b8c-b87d-86927c6afef1" providerId="AD" clId="Web-{D936AA82-1752-8A6A-534D-A4DBF6045266}" dt="2024-02-01T21:49:32.748" v="406"/>
          <ac:spMkLst>
            <pc:docMk/>
            <pc:sldMk cId="3213297817" sldId="333"/>
            <ac:spMk id="2" creationId="{461A11FF-C261-F854-9966-41A3F89367C4}"/>
          </ac:spMkLst>
        </pc:spChg>
        <pc:spChg chg="add del mod">
          <ac:chgData name="Morgan Oldham" userId="S::moldham@thealamo.org::186f7a8c-ce64-4b8c-b87d-86927c6afef1" providerId="AD" clId="Web-{D936AA82-1752-8A6A-534D-A4DBF6045266}" dt="2024-02-01T21:50:01.156" v="415"/>
          <ac:spMkLst>
            <pc:docMk/>
            <pc:sldMk cId="3213297817" sldId="333"/>
            <ac:spMk id="3" creationId="{EF38DD89-A299-DE4A-D156-AED0CA472ED9}"/>
          </ac:spMkLst>
        </pc:spChg>
        <pc:spChg chg="add mod">
          <ac:chgData name="Morgan Oldham" userId="S::moldham@thealamo.org::186f7a8c-ce64-4b8c-b87d-86927c6afef1" providerId="AD" clId="Web-{D936AA82-1752-8A6A-534D-A4DBF6045266}" dt="2024-02-02T21:02:11.567" v="886" actId="20577"/>
          <ac:spMkLst>
            <pc:docMk/>
            <pc:sldMk cId="3213297817" sldId="333"/>
            <ac:spMk id="4" creationId="{DA3052E0-80C0-6070-D2AA-1F1B66917467}"/>
          </ac:spMkLst>
        </pc:spChg>
        <pc:spChg chg="add mod">
          <ac:chgData name="Morgan Oldham" userId="S::moldham@thealamo.org::186f7a8c-ce64-4b8c-b87d-86927c6afef1" providerId="AD" clId="Web-{D936AA82-1752-8A6A-534D-A4DBF6045266}" dt="2024-02-02T21:00:46.095" v="864" actId="1076"/>
          <ac:spMkLst>
            <pc:docMk/>
            <pc:sldMk cId="3213297817" sldId="333"/>
            <ac:spMk id="5" creationId="{24084117-CE6B-D1B9-FCBF-87DA699219E5}"/>
          </ac:spMkLst>
        </pc:spChg>
        <pc:spChg chg="mod">
          <ac:chgData name="Morgan Oldham" userId="S::moldham@thealamo.org::186f7a8c-ce64-4b8c-b87d-86927c6afef1" providerId="AD" clId="Web-{D936AA82-1752-8A6A-534D-A4DBF6045266}" dt="2024-02-01T22:07:49.651" v="795" actId="1076"/>
          <ac:spMkLst>
            <pc:docMk/>
            <pc:sldMk cId="3213297817" sldId="333"/>
            <ac:spMk id="43" creationId="{D407703F-C71E-E151-BCA6-F21B1E3A86AD}"/>
          </ac:spMkLst>
        </pc:spChg>
        <pc:spChg chg="mod">
          <ac:chgData name="Morgan Oldham" userId="S::moldham@thealamo.org::186f7a8c-ce64-4b8c-b87d-86927c6afef1" providerId="AD" clId="Web-{D936AA82-1752-8A6A-534D-A4DBF6045266}" dt="2024-02-02T19:42:20.678" v="828" actId="14100"/>
          <ac:spMkLst>
            <pc:docMk/>
            <pc:sldMk cId="3213297817" sldId="333"/>
            <ac:spMk id="45" creationId="{56F084A5-8B02-C7F1-A12B-FE6D884EACAE}"/>
          </ac:spMkLst>
        </pc:spChg>
      </pc:sldChg>
      <pc:sldChg chg="new del">
        <pc:chgData name="Morgan Oldham" userId="S::moldham@thealamo.org::186f7a8c-ce64-4b8c-b87d-86927c6afef1" providerId="AD" clId="Web-{D936AA82-1752-8A6A-534D-A4DBF6045266}" dt="2024-02-01T21:56:29.140" v="624"/>
        <pc:sldMkLst>
          <pc:docMk/>
          <pc:sldMk cId="3148498222" sldId="334"/>
        </pc:sldMkLst>
      </pc:sldChg>
    </pc:docChg>
  </pc:docChgLst>
  <pc:docChgLst>
    <pc:chgData name="Alex Rivard" userId="S::arivard@thealamo.org::257fd7a9-aa7e-49f4-8e7d-f18979c3c1cd" providerId="AD" clId="Web-{8FFF1FED-9833-208D-B5A3-0013F038C425}"/>
    <pc:docChg chg="addSld delSld modSld">
      <pc:chgData name="Alex Rivard" userId="S::arivard@thealamo.org::257fd7a9-aa7e-49f4-8e7d-f18979c3c1cd" providerId="AD" clId="Web-{8FFF1FED-9833-208D-B5A3-0013F038C425}" dt="2024-02-14T21:29:22.491" v="266" actId="20577"/>
      <pc:docMkLst>
        <pc:docMk/>
      </pc:docMkLst>
      <pc:sldChg chg="modSp">
        <pc:chgData name="Alex Rivard" userId="S::arivard@thealamo.org::257fd7a9-aa7e-49f4-8e7d-f18979c3c1cd" providerId="AD" clId="Web-{8FFF1FED-9833-208D-B5A3-0013F038C425}" dt="2024-02-14T20:48:03.049" v="8" actId="20577"/>
        <pc:sldMkLst>
          <pc:docMk/>
          <pc:sldMk cId="2987669442" sldId="308"/>
        </pc:sldMkLst>
        <pc:spChg chg="mod">
          <ac:chgData name="Alex Rivard" userId="S::arivard@thealamo.org::257fd7a9-aa7e-49f4-8e7d-f18979c3c1cd" providerId="AD" clId="Web-{8FFF1FED-9833-208D-B5A3-0013F038C425}" dt="2024-02-14T20:48:03.049" v="8" actId="20577"/>
          <ac:spMkLst>
            <pc:docMk/>
            <pc:sldMk cId="2987669442" sldId="308"/>
            <ac:spMk id="4" creationId="{00000000-0000-0000-0000-000000000000}"/>
          </ac:spMkLst>
        </pc:spChg>
      </pc:sldChg>
      <pc:sldChg chg="modSp modNotes">
        <pc:chgData name="Alex Rivard" userId="S::arivard@thealamo.org::257fd7a9-aa7e-49f4-8e7d-f18979c3c1cd" providerId="AD" clId="Web-{8FFF1FED-9833-208D-B5A3-0013F038C425}" dt="2024-02-14T20:54:16.345" v="93"/>
        <pc:sldMkLst>
          <pc:docMk/>
          <pc:sldMk cId="3505618840" sldId="323"/>
        </pc:sldMkLst>
        <pc:spChg chg="mod">
          <ac:chgData name="Alex Rivard" userId="S::arivard@thealamo.org::257fd7a9-aa7e-49f4-8e7d-f18979c3c1cd" providerId="AD" clId="Web-{8FFF1FED-9833-208D-B5A3-0013F038C425}" dt="2024-02-14T20:50:27.477" v="40" actId="20577"/>
          <ac:spMkLst>
            <pc:docMk/>
            <pc:sldMk cId="3505618840" sldId="323"/>
            <ac:spMk id="45" creationId="{B4E10FD9-E744-E2D0-3681-7507B8A47599}"/>
          </ac:spMkLst>
        </pc:spChg>
        <pc:spChg chg="mod">
          <ac:chgData name="Alex Rivard" userId="S::arivard@thealamo.org::257fd7a9-aa7e-49f4-8e7d-f18979c3c1cd" providerId="AD" clId="Web-{8FFF1FED-9833-208D-B5A3-0013F038C425}" dt="2024-02-14T20:52:13.169" v="43" actId="20577"/>
          <ac:spMkLst>
            <pc:docMk/>
            <pc:sldMk cId="3505618840" sldId="323"/>
            <ac:spMk id="55" creationId="{FF438540-0AEA-0819-C432-7A7AEBD427EA}"/>
          </ac:spMkLst>
        </pc:spChg>
        <pc:grpChg chg="mod">
          <ac:chgData name="Alex Rivard" userId="S::arivard@thealamo.org::257fd7a9-aa7e-49f4-8e7d-f18979c3c1cd" providerId="AD" clId="Web-{8FFF1FED-9833-208D-B5A3-0013F038C425}" dt="2024-02-14T20:50:36.571" v="41" actId="1076"/>
          <ac:grpSpMkLst>
            <pc:docMk/>
            <pc:sldMk cId="3505618840" sldId="323"/>
            <ac:grpSpMk id="53" creationId="{212A49C5-D4E9-FFFC-D19D-F7930A0348C0}"/>
          </ac:grpSpMkLst>
        </pc:grpChg>
      </pc:sldChg>
      <pc:sldChg chg="modSp modNotes">
        <pc:chgData name="Alex Rivard" userId="S::arivard@thealamo.org::257fd7a9-aa7e-49f4-8e7d-f18979c3c1cd" providerId="AD" clId="Web-{8FFF1FED-9833-208D-B5A3-0013F038C425}" dt="2024-02-14T21:19:21.717" v="145"/>
        <pc:sldMkLst>
          <pc:docMk/>
          <pc:sldMk cId="1066586560" sldId="326"/>
        </pc:sldMkLst>
        <pc:spChg chg="mod">
          <ac:chgData name="Alex Rivard" userId="S::arivard@thealamo.org::257fd7a9-aa7e-49f4-8e7d-f18979c3c1cd" providerId="AD" clId="Web-{8FFF1FED-9833-208D-B5A3-0013F038C425}" dt="2024-02-14T21:18:27.012" v="121" actId="20577"/>
          <ac:spMkLst>
            <pc:docMk/>
            <pc:sldMk cId="1066586560" sldId="326"/>
            <ac:spMk id="7" creationId="{982BD3A4-95A4-3F51-6D0B-7EC18A3E7A41}"/>
          </ac:spMkLst>
        </pc:spChg>
        <pc:spChg chg="mod">
          <ac:chgData name="Alex Rivard" userId="S::arivard@thealamo.org::257fd7a9-aa7e-49f4-8e7d-f18979c3c1cd" providerId="AD" clId="Web-{8FFF1FED-9833-208D-B5A3-0013F038C425}" dt="2024-02-14T21:18:49.982" v="137" actId="20577"/>
          <ac:spMkLst>
            <pc:docMk/>
            <pc:sldMk cId="1066586560" sldId="326"/>
            <ac:spMk id="9" creationId="{E5EA7D7D-3D42-89FA-AE02-196F4A84EAB2}"/>
          </ac:spMkLst>
        </pc:spChg>
      </pc:sldChg>
      <pc:sldChg chg="modSp modNotes">
        <pc:chgData name="Alex Rivard" userId="S::arivard@thealamo.org::257fd7a9-aa7e-49f4-8e7d-f18979c3c1cd" providerId="AD" clId="Web-{8FFF1FED-9833-208D-B5A3-0013F038C425}" dt="2024-02-14T21:26:07.936" v="225"/>
        <pc:sldMkLst>
          <pc:docMk/>
          <pc:sldMk cId="2010383127" sldId="328"/>
        </pc:sldMkLst>
        <pc:spChg chg="mod">
          <ac:chgData name="Alex Rivard" userId="S::arivard@thealamo.org::257fd7a9-aa7e-49f4-8e7d-f18979c3c1cd" providerId="AD" clId="Web-{8FFF1FED-9833-208D-B5A3-0013F038C425}" dt="2024-02-14T21:25:56.592" v="222" actId="20577"/>
          <ac:spMkLst>
            <pc:docMk/>
            <pc:sldMk cId="2010383127" sldId="328"/>
            <ac:spMk id="7" creationId="{6D95A076-6E6C-23AA-E94E-2DC3C8CD8C60}"/>
          </ac:spMkLst>
        </pc:spChg>
      </pc:sldChg>
      <pc:sldChg chg="modNotes">
        <pc:chgData name="Alex Rivard" userId="S::arivard@thealamo.org::257fd7a9-aa7e-49f4-8e7d-f18979c3c1cd" providerId="AD" clId="Web-{8FFF1FED-9833-208D-B5A3-0013F038C425}" dt="2024-02-14T21:26:52.204" v="236"/>
        <pc:sldMkLst>
          <pc:docMk/>
          <pc:sldMk cId="805140069" sldId="329"/>
        </pc:sldMkLst>
      </pc:sldChg>
      <pc:sldChg chg="modSp">
        <pc:chgData name="Alex Rivard" userId="S::arivard@thealamo.org::257fd7a9-aa7e-49f4-8e7d-f18979c3c1cd" providerId="AD" clId="Web-{8FFF1FED-9833-208D-B5A3-0013F038C425}" dt="2024-02-14T21:20:36.689" v="154" actId="20577"/>
        <pc:sldMkLst>
          <pc:docMk/>
          <pc:sldMk cId="3956439271" sldId="331"/>
        </pc:sldMkLst>
        <pc:spChg chg="mod">
          <ac:chgData name="Alex Rivard" userId="S::arivard@thealamo.org::257fd7a9-aa7e-49f4-8e7d-f18979c3c1cd" providerId="AD" clId="Web-{8FFF1FED-9833-208D-B5A3-0013F038C425}" dt="2024-02-14T21:20:36.689" v="154" actId="20577"/>
          <ac:spMkLst>
            <pc:docMk/>
            <pc:sldMk cId="3956439271" sldId="331"/>
            <ac:spMk id="7" creationId="{A36E8209-B7DD-CBA3-D998-A38C6C4F8001}"/>
          </ac:spMkLst>
        </pc:spChg>
      </pc:sldChg>
      <pc:sldChg chg="modSp">
        <pc:chgData name="Alex Rivard" userId="S::arivard@thealamo.org::257fd7a9-aa7e-49f4-8e7d-f18979c3c1cd" providerId="AD" clId="Web-{8FFF1FED-9833-208D-B5A3-0013F038C425}" dt="2024-02-14T21:29:22.491" v="266" actId="20577"/>
        <pc:sldMkLst>
          <pc:docMk/>
          <pc:sldMk cId="4119849474" sldId="332"/>
        </pc:sldMkLst>
        <pc:spChg chg="mod">
          <ac:chgData name="Alex Rivard" userId="S::arivard@thealamo.org::257fd7a9-aa7e-49f4-8e7d-f18979c3c1cd" providerId="AD" clId="Web-{8FFF1FED-9833-208D-B5A3-0013F038C425}" dt="2024-02-14T21:29:22.491" v="266" actId="20577"/>
          <ac:spMkLst>
            <pc:docMk/>
            <pc:sldMk cId="4119849474" sldId="332"/>
            <ac:spMk id="7" creationId="{50D8E24E-7A08-CFFC-EAC2-BBD25F676CA3}"/>
          </ac:spMkLst>
        </pc:spChg>
      </pc:sldChg>
      <pc:sldChg chg="modSp add del replId">
        <pc:chgData name="Alex Rivard" userId="S::arivard@thealamo.org::257fd7a9-aa7e-49f4-8e7d-f18979c3c1cd" providerId="AD" clId="Web-{8FFF1FED-9833-208D-B5A3-0013F038C425}" dt="2024-02-14T21:12:04.169" v="114"/>
        <pc:sldMkLst>
          <pc:docMk/>
          <pc:sldMk cId="457932719" sldId="334"/>
        </pc:sldMkLst>
        <pc:spChg chg="mod">
          <ac:chgData name="Alex Rivard" userId="S::arivard@thealamo.org::257fd7a9-aa7e-49f4-8e7d-f18979c3c1cd" providerId="AD" clId="Web-{8FFF1FED-9833-208D-B5A3-0013F038C425}" dt="2024-02-14T21:10:17.211" v="113" actId="20577"/>
          <ac:spMkLst>
            <pc:docMk/>
            <pc:sldMk cId="457932719" sldId="334"/>
            <ac:spMk id="4" creationId="{00000000-0000-0000-0000-000000000000}"/>
          </ac:spMkLst>
        </pc:spChg>
      </pc:sldChg>
    </pc:docChg>
  </pc:docChgLst>
  <pc:docChgLst>
    <pc:chgData name="Morgan Oldham" userId="S::moldham@thealamo.org::186f7a8c-ce64-4b8c-b87d-86927c6afef1" providerId="AD" clId="Web-{81D88AB8-984F-0670-5CB7-706A6B6F432E}"/>
    <pc:docChg chg="addSld modSld">
      <pc:chgData name="Morgan Oldham" userId="S::moldham@thealamo.org::186f7a8c-ce64-4b8c-b87d-86927c6afef1" providerId="AD" clId="Web-{81D88AB8-984F-0670-5CB7-706A6B6F432E}" dt="2023-12-14T20:38:01.872" v="178" actId="1076"/>
      <pc:docMkLst>
        <pc:docMk/>
      </pc:docMkLst>
      <pc:sldChg chg="addSp delSp modSp add replId">
        <pc:chgData name="Morgan Oldham" userId="S::moldham@thealamo.org::186f7a8c-ce64-4b8c-b87d-86927c6afef1" providerId="AD" clId="Web-{81D88AB8-984F-0670-5CB7-706A6B6F432E}" dt="2023-12-14T20:38:01.872" v="178" actId="1076"/>
        <pc:sldMkLst>
          <pc:docMk/>
          <pc:sldMk cId="2233297235" sldId="321"/>
        </pc:sldMkLst>
        <pc:spChg chg="mod">
          <ac:chgData name="Morgan Oldham" userId="S::moldham@thealamo.org::186f7a8c-ce64-4b8c-b87d-86927c6afef1" providerId="AD" clId="Web-{81D88AB8-984F-0670-5CB7-706A6B6F432E}" dt="2023-12-14T20:27:58.245" v="25" actId="20577"/>
          <ac:spMkLst>
            <pc:docMk/>
            <pc:sldMk cId="2233297235" sldId="321"/>
            <ac:spMk id="2" creationId="{1B4E6D87-5251-471A-82AA-9E39C6D7A077}"/>
          </ac:spMkLst>
        </pc:spChg>
        <pc:spChg chg="mod">
          <ac:chgData name="Morgan Oldham" userId="S::moldham@thealamo.org::186f7a8c-ce64-4b8c-b87d-86927c6afef1" providerId="AD" clId="Web-{81D88AB8-984F-0670-5CB7-706A6B6F432E}" dt="2023-12-14T20:28:21.449" v="28"/>
          <ac:spMkLst>
            <pc:docMk/>
            <pc:sldMk cId="2233297235" sldId="321"/>
            <ac:spMk id="3" creationId="{AC6C9B42-6B75-4657-BF3A-5D44B350F2D2}"/>
          </ac:spMkLst>
        </pc:spChg>
        <pc:spChg chg="mod topLvl">
          <ac:chgData name="Morgan Oldham" userId="S::moldham@thealamo.org::186f7a8c-ce64-4b8c-b87d-86927c6afef1" providerId="AD" clId="Web-{81D88AB8-984F-0670-5CB7-706A6B6F432E}" dt="2023-12-14T20:29:00.731" v="34" actId="1076"/>
          <ac:spMkLst>
            <pc:docMk/>
            <pc:sldMk cId="2233297235" sldId="321"/>
            <ac:spMk id="5" creationId="{66183666-D943-80E2-DBD8-A154F818AA6F}"/>
          </ac:spMkLst>
        </pc:spChg>
        <pc:grpChg chg="del topLvl">
          <ac:chgData name="Morgan Oldham" userId="S::moldham@thealamo.org::186f7a8c-ce64-4b8c-b87d-86927c6afef1" providerId="AD" clId="Web-{81D88AB8-984F-0670-5CB7-706A6B6F432E}" dt="2023-12-14T20:28:56.888" v="32"/>
          <ac:grpSpMkLst>
            <pc:docMk/>
            <pc:sldMk cId="2233297235" sldId="321"/>
            <ac:grpSpMk id="9" creationId="{589B390F-F855-083C-C7B0-656F41349E59}"/>
          </ac:grpSpMkLst>
        </pc:grpChg>
        <pc:grpChg chg="add del mod">
          <ac:chgData name="Morgan Oldham" userId="S::moldham@thealamo.org::186f7a8c-ce64-4b8c-b87d-86927c6afef1" providerId="AD" clId="Web-{81D88AB8-984F-0670-5CB7-706A6B6F432E}" dt="2023-12-14T20:28:54.700" v="31"/>
          <ac:grpSpMkLst>
            <pc:docMk/>
            <pc:sldMk cId="2233297235" sldId="321"/>
            <ac:grpSpMk id="19" creationId="{1B2C980B-E092-64D1-9E66-C05B7FFF6C96}"/>
          </ac:grpSpMkLst>
        </pc:grpChg>
        <pc:grpChg chg="add mod">
          <ac:chgData name="Morgan Oldham" userId="S::moldham@thealamo.org::186f7a8c-ce64-4b8c-b87d-86927c6afef1" providerId="AD" clId="Web-{81D88AB8-984F-0670-5CB7-706A6B6F432E}" dt="2023-12-14T20:29:25.467" v="41" actId="1076"/>
          <ac:grpSpMkLst>
            <pc:docMk/>
            <pc:sldMk cId="2233297235" sldId="321"/>
            <ac:grpSpMk id="20" creationId="{E642DA3D-B394-0BFD-423B-9B27EDE789D6}"/>
          </ac:grpSpMkLst>
        </pc:grpChg>
        <pc:grpChg chg="add mod">
          <ac:chgData name="Morgan Oldham" userId="S::moldham@thealamo.org::186f7a8c-ce64-4b8c-b87d-86927c6afef1" providerId="AD" clId="Web-{81D88AB8-984F-0670-5CB7-706A6B6F432E}" dt="2023-12-14T20:29:25.467" v="42" actId="1076"/>
          <ac:grpSpMkLst>
            <pc:docMk/>
            <pc:sldMk cId="2233297235" sldId="321"/>
            <ac:grpSpMk id="21" creationId="{07CCA557-67CF-7680-63F0-C34C72281ED2}"/>
          </ac:grpSpMkLst>
        </pc:grpChg>
        <pc:grpChg chg="add mod">
          <ac:chgData name="Morgan Oldham" userId="S::moldham@thealamo.org::186f7a8c-ce64-4b8c-b87d-86927c6afef1" providerId="AD" clId="Web-{81D88AB8-984F-0670-5CB7-706A6B6F432E}" dt="2023-12-14T20:38:01.872" v="178" actId="1076"/>
          <ac:grpSpMkLst>
            <pc:docMk/>
            <pc:sldMk cId="2233297235" sldId="321"/>
            <ac:grpSpMk id="30" creationId="{5CA7AD21-927C-D292-AA3C-708109EE2D06}"/>
          </ac:grpSpMkLst>
        </pc:grpChg>
        <pc:cxnChg chg="topLvl">
          <ac:chgData name="Morgan Oldham" userId="S::moldham@thealamo.org::186f7a8c-ce64-4b8c-b87d-86927c6afef1" providerId="AD" clId="Web-{81D88AB8-984F-0670-5CB7-706A6B6F432E}" dt="2023-12-14T20:28:54.700" v="31"/>
          <ac:cxnSpMkLst>
            <pc:docMk/>
            <pc:sldMk cId="2233297235" sldId="321"/>
            <ac:cxnSpMk id="6" creationId="{53A3F51E-2BB5-7480-1651-C2CFA005D494}"/>
          </ac:cxnSpMkLst>
        </pc:cxnChg>
        <pc:cxnChg chg="topLvl">
          <ac:chgData name="Morgan Oldham" userId="S::moldham@thealamo.org::186f7a8c-ce64-4b8c-b87d-86927c6afef1" providerId="AD" clId="Web-{81D88AB8-984F-0670-5CB7-706A6B6F432E}" dt="2023-12-14T20:28:54.700" v="31"/>
          <ac:cxnSpMkLst>
            <pc:docMk/>
            <pc:sldMk cId="2233297235" sldId="321"/>
            <ac:cxnSpMk id="7" creationId="{2690B42E-3871-1E6D-185B-F9B8D0211A3C}"/>
          </ac:cxnSpMkLst>
        </pc:cxnChg>
        <pc:cxnChg chg="topLvl">
          <ac:chgData name="Morgan Oldham" userId="S::moldham@thealamo.org::186f7a8c-ce64-4b8c-b87d-86927c6afef1" providerId="AD" clId="Web-{81D88AB8-984F-0670-5CB7-706A6B6F432E}" dt="2023-12-14T20:28:54.700" v="31"/>
          <ac:cxnSpMkLst>
            <pc:docMk/>
            <pc:sldMk cId="2233297235" sldId="321"/>
            <ac:cxnSpMk id="8" creationId="{E5358197-1D21-A9CB-FB6C-DF672566F41B}"/>
          </ac:cxnSpMkLst>
        </pc:cxnChg>
        <pc:cxnChg chg="topLvl">
          <ac:chgData name="Morgan Oldham" userId="S::moldham@thealamo.org::186f7a8c-ce64-4b8c-b87d-86927c6afef1" providerId="AD" clId="Web-{81D88AB8-984F-0670-5CB7-706A6B6F432E}" dt="2023-12-14T20:28:54.700" v="31"/>
          <ac:cxnSpMkLst>
            <pc:docMk/>
            <pc:sldMk cId="2233297235" sldId="321"/>
            <ac:cxnSpMk id="10" creationId="{86ADD922-83CE-E946-FDED-5B2A7FC8AF95}"/>
          </ac:cxnSpMkLst>
        </pc:cxnChg>
        <pc:cxnChg chg="topLvl">
          <ac:chgData name="Morgan Oldham" userId="S::moldham@thealamo.org::186f7a8c-ce64-4b8c-b87d-86927c6afef1" providerId="AD" clId="Web-{81D88AB8-984F-0670-5CB7-706A6B6F432E}" dt="2023-12-14T20:28:54.700" v="31"/>
          <ac:cxnSpMkLst>
            <pc:docMk/>
            <pc:sldMk cId="2233297235" sldId="321"/>
            <ac:cxnSpMk id="11" creationId="{AC0135B6-A501-AE42-5883-B6FBC3C6CEEB}"/>
          </ac:cxnSpMkLst>
        </pc:cxnChg>
        <pc:cxnChg chg="topLvl">
          <ac:chgData name="Morgan Oldham" userId="S::moldham@thealamo.org::186f7a8c-ce64-4b8c-b87d-86927c6afef1" providerId="AD" clId="Web-{81D88AB8-984F-0670-5CB7-706A6B6F432E}" dt="2023-12-14T20:28:54.700" v="31"/>
          <ac:cxnSpMkLst>
            <pc:docMk/>
            <pc:sldMk cId="2233297235" sldId="321"/>
            <ac:cxnSpMk id="12" creationId="{14D98ABE-4395-E721-DCAF-45CC0BA7361B}"/>
          </ac:cxnSpMkLst>
        </pc:cxnChg>
        <pc:cxnChg chg="topLvl">
          <ac:chgData name="Morgan Oldham" userId="S::moldham@thealamo.org::186f7a8c-ce64-4b8c-b87d-86927c6afef1" providerId="AD" clId="Web-{81D88AB8-984F-0670-5CB7-706A6B6F432E}" dt="2023-12-14T20:28:54.700" v="31"/>
          <ac:cxnSpMkLst>
            <pc:docMk/>
            <pc:sldMk cId="2233297235" sldId="321"/>
            <ac:cxnSpMk id="13" creationId="{CF90FF92-6ED1-7FC6-5282-D6B0FD0578D5}"/>
          </ac:cxnSpMkLst>
        </pc:cxnChg>
        <pc:cxnChg chg="mod">
          <ac:chgData name="Morgan Oldham" userId="S::moldham@thealamo.org::186f7a8c-ce64-4b8c-b87d-86927c6afef1" providerId="AD" clId="Web-{81D88AB8-984F-0670-5CB7-706A6B6F432E}" dt="2023-12-14T20:29:09.919" v="37"/>
          <ac:cxnSpMkLst>
            <pc:docMk/>
            <pc:sldMk cId="2233297235" sldId="321"/>
            <ac:cxnSpMk id="23" creationId="{1E849A33-1161-2CE8-90A5-591BFD3C1415}"/>
          </ac:cxnSpMkLst>
        </pc:cxnChg>
        <pc:cxnChg chg="mod">
          <ac:chgData name="Morgan Oldham" userId="S::moldham@thealamo.org::186f7a8c-ce64-4b8c-b87d-86927c6afef1" providerId="AD" clId="Web-{81D88AB8-984F-0670-5CB7-706A6B6F432E}" dt="2023-12-14T20:29:09.919" v="37"/>
          <ac:cxnSpMkLst>
            <pc:docMk/>
            <pc:sldMk cId="2233297235" sldId="321"/>
            <ac:cxnSpMk id="24" creationId="{AE3CD14F-931F-0640-ACFA-0E85EB48715A}"/>
          </ac:cxnSpMkLst>
        </pc:cxnChg>
        <pc:cxnChg chg="mod">
          <ac:chgData name="Morgan Oldham" userId="S::moldham@thealamo.org::186f7a8c-ce64-4b8c-b87d-86927c6afef1" providerId="AD" clId="Web-{81D88AB8-984F-0670-5CB7-706A6B6F432E}" dt="2023-12-14T20:29:09.919" v="37"/>
          <ac:cxnSpMkLst>
            <pc:docMk/>
            <pc:sldMk cId="2233297235" sldId="321"/>
            <ac:cxnSpMk id="25" creationId="{5693E5B8-9CAC-CD8C-0A51-BA291D459446}"/>
          </ac:cxnSpMkLst>
        </pc:cxnChg>
        <pc:cxnChg chg="mod">
          <ac:chgData name="Morgan Oldham" userId="S::moldham@thealamo.org::186f7a8c-ce64-4b8c-b87d-86927c6afef1" providerId="AD" clId="Web-{81D88AB8-984F-0670-5CB7-706A6B6F432E}" dt="2023-12-14T20:29:09.919" v="37"/>
          <ac:cxnSpMkLst>
            <pc:docMk/>
            <pc:sldMk cId="2233297235" sldId="321"/>
            <ac:cxnSpMk id="26" creationId="{06452099-6BE7-622A-DAF8-3493EA8020FA}"/>
          </ac:cxnSpMkLst>
        </pc:cxnChg>
        <pc:cxnChg chg="mod">
          <ac:chgData name="Morgan Oldham" userId="S::moldham@thealamo.org::186f7a8c-ce64-4b8c-b87d-86927c6afef1" providerId="AD" clId="Web-{81D88AB8-984F-0670-5CB7-706A6B6F432E}" dt="2023-12-14T20:29:09.919" v="37"/>
          <ac:cxnSpMkLst>
            <pc:docMk/>
            <pc:sldMk cId="2233297235" sldId="321"/>
            <ac:cxnSpMk id="27" creationId="{F27D6994-FFEB-709C-A261-ED63B27AB205}"/>
          </ac:cxnSpMkLst>
        </pc:cxnChg>
        <pc:cxnChg chg="mod">
          <ac:chgData name="Morgan Oldham" userId="S::moldham@thealamo.org::186f7a8c-ce64-4b8c-b87d-86927c6afef1" providerId="AD" clId="Web-{81D88AB8-984F-0670-5CB7-706A6B6F432E}" dt="2023-12-14T20:29:09.919" v="37"/>
          <ac:cxnSpMkLst>
            <pc:docMk/>
            <pc:sldMk cId="2233297235" sldId="321"/>
            <ac:cxnSpMk id="28" creationId="{3B88EA0F-7FEF-2CE5-CD44-4E7FB66F5FC4}"/>
          </ac:cxnSpMkLst>
        </pc:cxnChg>
        <pc:cxnChg chg="mod">
          <ac:chgData name="Morgan Oldham" userId="S::moldham@thealamo.org::186f7a8c-ce64-4b8c-b87d-86927c6afef1" providerId="AD" clId="Web-{81D88AB8-984F-0670-5CB7-706A6B6F432E}" dt="2023-12-14T20:29:09.919" v="37"/>
          <ac:cxnSpMkLst>
            <pc:docMk/>
            <pc:sldMk cId="2233297235" sldId="321"/>
            <ac:cxnSpMk id="29" creationId="{A8D5D3DB-C1EE-55D7-0C1A-B02C40AE7556}"/>
          </ac:cxnSpMkLst>
        </pc:cxnChg>
        <pc:cxnChg chg="mod">
          <ac:chgData name="Morgan Oldham" userId="S::moldham@thealamo.org::186f7a8c-ce64-4b8c-b87d-86927c6afef1" providerId="AD" clId="Web-{81D88AB8-984F-0670-5CB7-706A6B6F432E}" dt="2023-12-14T20:29:14.435" v="39"/>
          <ac:cxnSpMkLst>
            <pc:docMk/>
            <pc:sldMk cId="2233297235" sldId="321"/>
            <ac:cxnSpMk id="32" creationId="{68458AF6-CD7B-8F38-1ACD-7A68D5AE786A}"/>
          </ac:cxnSpMkLst>
        </pc:cxnChg>
        <pc:cxnChg chg="mod">
          <ac:chgData name="Morgan Oldham" userId="S::moldham@thealamo.org::186f7a8c-ce64-4b8c-b87d-86927c6afef1" providerId="AD" clId="Web-{81D88AB8-984F-0670-5CB7-706A6B6F432E}" dt="2023-12-14T20:29:14.435" v="39"/>
          <ac:cxnSpMkLst>
            <pc:docMk/>
            <pc:sldMk cId="2233297235" sldId="321"/>
            <ac:cxnSpMk id="33" creationId="{53F1E42A-EF49-7568-C86A-B58DEFDE72C7}"/>
          </ac:cxnSpMkLst>
        </pc:cxnChg>
        <pc:cxnChg chg="mod">
          <ac:chgData name="Morgan Oldham" userId="S::moldham@thealamo.org::186f7a8c-ce64-4b8c-b87d-86927c6afef1" providerId="AD" clId="Web-{81D88AB8-984F-0670-5CB7-706A6B6F432E}" dt="2023-12-14T20:29:14.435" v="39"/>
          <ac:cxnSpMkLst>
            <pc:docMk/>
            <pc:sldMk cId="2233297235" sldId="321"/>
            <ac:cxnSpMk id="34" creationId="{6A311C13-17C5-AF5C-D802-D97B07A9F453}"/>
          </ac:cxnSpMkLst>
        </pc:cxnChg>
        <pc:cxnChg chg="mod">
          <ac:chgData name="Morgan Oldham" userId="S::moldham@thealamo.org::186f7a8c-ce64-4b8c-b87d-86927c6afef1" providerId="AD" clId="Web-{81D88AB8-984F-0670-5CB7-706A6B6F432E}" dt="2023-12-14T20:29:14.435" v="39"/>
          <ac:cxnSpMkLst>
            <pc:docMk/>
            <pc:sldMk cId="2233297235" sldId="321"/>
            <ac:cxnSpMk id="35" creationId="{FB98168D-5C0C-D1AA-AE38-13C275101286}"/>
          </ac:cxnSpMkLst>
        </pc:cxnChg>
        <pc:cxnChg chg="mod">
          <ac:chgData name="Morgan Oldham" userId="S::moldham@thealamo.org::186f7a8c-ce64-4b8c-b87d-86927c6afef1" providerId="AD" clId="Web-{81D88AB8-984F-0670-5CB7-706A6B6F432E}" dt="2023-12-14T20:29:14.435" v="39"/>
          <ac:cxnSpMkLst>
            <pc:docMk/>
            <pc:sldMk cId="2233297235" sldId="321"/>
            <ac:cxnSpMk id="36" creationId="{791E14BC-1DC2-06E0-A1EC-CB3B25DD4D39}"/>
          </ac:cxnSpMkLst>
        </pc:cxnChg>
        <pc:cxnChg chg="mod">
          <ac:chgData name="Morgan Oldham" userId="S::moldham@thealamo.org::186f7a8c-ce64-4b8c-b87d-86927c6afef1" providerId="AD" clId="Web-{81D88AB8-984F-0670-5CB7-706A6B6F432E}" dt="2023-12-14T20:29:14.435" v="39"/>
          <ac:cxnSpMkLst>
            <pc:docMk/>
            <pc:sldMk cId="2233297235" sldId="321"/>
            <ac:cxnSpMk id="37" creationId="{1E73EF60-9929-137D-4015-A6E0CD07C3F4}"/>
          </ac:cxnSpMkLst>
        </pc:cxnChg>
        <pc:cxnChg chg="mod">
          <ac:chgData name="Morgan Oldham" userId="S::moldham@thealamo.org::186f7a8c-ce64-4b8c-b87d-86927c6afef1" providerId="AD" clId="Web-{81D88AB8-984F-0670-5CB7-706A6B6F432E}" dt="2023-12-14T20:29:14.435" v="39"/>
          <ac:cxnSpMkLst>
            <pc:docMk/>
            <pc:sldMk cId="2233297235" sldId="321"/>
            <ac:cxnSpMk id="38" creationId="{3BDFAEBC-0D7C-3A3D-C05C-CE757BF5DD5E}"/>
          </ac:cxnSpMkLst>
        </pc:cxnChg>
      </pc:sldChg>
      <pc:sldChg chg="addSp delSp modSp add replId">
        <pc:chgData name="Morgan Oldham" userId="S::moldham@thealamo.org::186f7a8c-ce64-4b8c-b87d-86927c6afef1" providerId="AD" clId="Web-{81D88AB8-984F-0670-5CB7-706A6B6F432E}" dt="2023-12-14T20:36:23.869" v="176"/>
        <pc:sldMkLst>
          <pc:docMk/>
          <pc:sldMk cId="995953326" sldId="322"/>
        </pc:sldMkLst>
        <pc:spChg chg="mod">
          <ac:chgData name="Morgan Oldham" userId="S::moldham@thealamo.org::186f7a8c-ce64-4b8c-b87d-86927c6afef1" providerId="AD" clId="Web-{81D88AB8-984F-0670-5CB7-706A6B6F432E}" dt="2023-12-14T20:36:09.306" v="172" actId="1076"/>
          <ac:spMkLst>
            <pc:docMk/>
            <pc:sldMk cId="995953326" sldId="322"/>
            <ac:spMk id="2" creationId="{1B4E6D87-5251-471A-82AA-9E39C6D7A077}"/>
          </ac:spMkLst>
        </pc:spChg>
        <pc:spChg chg="mod">
          <ac:chgData name="Morgan Oldham" userId="S::moldham@thealamo.org::186f7a8c-ce64-4b8c-b87d-86927c6afef1" providerId="AD" clId="Web-{81D88AB8-984F-0670-5CB7-706A6B6F432E}" dt="2023-12-14T20:36:23.869" v="176"/>
          <ac:spMkLst>
            <pc:docMk/>
            <pc:sldMk cId="995953326" sldId="322"/>
            <ac:spMk id="3" creationId="{AC6C9B42-6B75-4657-BF3A-5D44B350F2D2}"/>
          </ac:spMkLst>
        </pc:spChg>
        <pc:spChg chg="add del mod">
          <ac:chgData name="Morgan Oldham" userId="S::moldham@thealamo.org::186f7a8c-ce64-4b8c-b87d-86927c6afef1" providerId="AD" clId="Web-{81D88AB8-984F-0670-5CB7-706A6B6F432E}" dt="2023-12-14T20:31:08.688" v="87"/>
          <ac:spMkLst>
            <pc:docMk/>
            <pc:sldMk cId="995953326" sldId="322"/>
            <ac:spMk id="9" creationId="{ED73CF73-9E32-6444-C099-27A9CDA2F776}"/>
          </ac:spMkLst>
        </pc:spChg>
        <pc:spChg chg="add mod">
          <ac:chgData name="Morgan Oldham" userId="S::moldham@thealamo.org::186f7a8c-ce64-4b8c-b87d-86927c6afef1" providerId="AD" clId="Web-{81D88AB8-984F-0670-5CB7-706A6B6F432E}" dt="2023-12-14T20:34:38.725" v="155" actId="1076"/>
          <ac:spMkLst>
            <pc:docMk/>
            <pc:sldMk cId="995953326" sldId="322"/>
            <ac:spMk id="14" creationId="{C029E3E9-C8F0-358E-E840-886C05630FB8}"/>
          </ac:spMkLst>
        </pc:spChg>
        <pc:spChg chg="add mod">
          <ac:chgData name="Morgan Oldham" userId="S::moldham@thealamo.org::186f7a8c-ce64-4b8c-b87d-86927c6afef1" providerId="AD" clId="Web-{81D88AB8-984F-0670-5CB7-706A6B6F432E}" dt="2023-12-14T20:34:38.741" v="156" actId="1076"/>
          <ac:spMkLst>
            <pc:docMk/>
            <pc:sldMk cId="995953326" sldId="322"/>
            <ac:spMk id="15" creationId="{47E197B3-A44F-3B03-708C-2B49FFB1D01F}"/>
          </ac:spMkLst>
        </pc:spChg>
        <pc:spChg chg="add mod">
          <ac:chgData name="Morgan Oldham" userId="S::moldham@thealamo.org::186f7a8c-ce64-4b8c-b87d-86927c6afef1" providerId="AD" clId="Web-{81D88AB8-984F-0670-5CB7-706A6B6F432E}" dt="2023-12-14T20:34:52.726" v="159" actId="1076"/>
          <ac:spMkLst>
            <pc:docMk/>
            <pc:sldMk cId="995953326" sldId="322"/>
            <ac:spMk id="16" creationId="{847CF610-8725-A198-4966-28C49C5A5C14}"/>
          </ac:spMkLst>
        </pc:spChg>
        <pc:spChg chg="add mod">
          <ac:chgData name="Morgan Oldham" userId="S::moldham@thealamo.org::186f7a8c-ce64-4b8c-b87d-86927c6afef1" providerId="AD" clId="Web-{81D88AB8-984F-0670-5CB7-706A6B6F432E}" dt="2023-12-14T20:34:45.132" v="157" actId="1076"/>
          <ac:spMkLst>
            <pc:docMk/>
            <pc:sldMk cId="995953326" sldId="322"/>
            <ac:spMk id="17" creationId="{76FD1810-DB93-264E-5777-1E91A5883D6E}"/>
          </ac:spMkLst>
        </pc:spChg>
        <pc:spChg chg="add del">
          <ac:chgData name="Morgan Oldham" userId="S::moldham@thealamo.org::186f7a8c-ce64-4b8c-b87d-86927c6afef1" providerId="AD" clId="Web-{81D88AB8-984F-0670-5CB7-706A6B6F432E}" dt="2023-12-14T20:32:21.003" v="123"/>
          <ac:spMkLst>
            <pc:docMk/>
            <pc:sldMk cId="995953326" sldId="322"/>
            <ac:spMk id="18" creationId="{AEBA2B06-B702-ADE9-2E00-E6DF211D75E3}"/>
          </ac:spMkLst>
        </pc:spChg>
        <pc:spChg chg="add del">
          <ac:chgData name="Morgan Oldham" userId="S::moldham@thealamo.org::186f7a8c-ce64-4b8c-b87d-86927c6afef1" providerId="AD" clId="Web-{81D88AB8-984F-0670-5CB7-706A6B6F432E}" dt="2023-12-14T20:32:26.722" v="125"/>
          <ac:spMkLst>
            <pc:docMk/>
            <pc:sldMk cId="995953326" sldId="322"/>
            <ac:spMk id="19" creationId="{EE060939-B32B-BEC3-D91D-0179183A853B}"/>
          </ac:spMkLst>
        </pc:spChg>
        <pc:spChg chg="add mod">
          <ac:chgData name="Morgan Oldham" userId="S::moldham@thealamo.org::186f7a8c-ce64-4b8c-b87d-86927c6afef1" providerId="AD" clId="Web-{81D88AB8-984F-0670-5CB7-706A6B6F432E}" dt="2023-12-14T20:34:45.132" v="158" actId="1076"/>
          <ac:spMkLst>
            <pc:docMk/>
            <pc:sldMk cId="995953326" sldId="322"/>
            <ac:spMk id="39" creationId="{F4A4CA33-7B35-65E1-B125-AB881198A4B8}"/>
          </ac:spMkLst>
        </pc:spChg>
        <pc:spChg chg="add mod">
          <ac:chgData name="Morgan Oldham" userId="S::moldham@thealamo.org::186f7a8c-ce64-4b8c-b87d-86927c6afef1" providerId="AD" clId="Web-{81D88AB8-984F-0670-5CB7-706A6B6F432E}" dt="2023-12-14T20:34:55.398" v="160" actId="1076"/>
          <ac:spMkLst>
            <pc:docMk/>
            <pc:sldMk cId="995953326" sldId="322"/>
            <ac:spMk id="40" creationId="{7674D0B0-DA53-E948-6EDE-300CFBE5E3D6}"/>
          </ac:spMkLst>
        </pc:spChg>
        <pc:grpChg chg="del">
          <ac:chgData name="Morgan Oldham" userId="S::moldham@thealamo.org::186f7a8c-ce64-4b8c-b87d-86927c6afef1" providerId="AD" clId="Web-{81D88AB8-984F-0670-5CB7-706A6B6F432E}" dt="2023-12-14T20:29:35.092" v="47"/>
          <ac:grpSpMkLst>
            <pc:docMk/>
            <pc:sldMk cId="995953326" sldId="322"/>
            <ac:grpSpMk id="20" creationId="{E642DA3D-B394-0BFD-423B-9B27EDE789D6}"/>
          </ac:grpSpMkLst>
        </pc:grpChg>
        <pc:grpChg chg="del">
          <ac:chgData name="Morgan Oldham" userId="S::moldham@thealamo.org::186f7a8c-ce64-4b8c-b87d-86927c6afef1" providerId="AD" clId="Web-{81D88AB8-984F-0670-5CB7-706A6B6F432E}" dt="2023-12-14T20:29:35.092" v="46"/>
          <ac:grpSpMkLst>
            <pc:docMk/>
            <pc:sldMk cId="995953326" sldId="322"/>
            <ac:grpSpMk id="21" creationId="{07CCA557-67CF-7680-63F0-C34C72281ED2}"/>
          </ac:grpSpMkLst>
        </pc:grpChg>
        <pc:grpChg chg="del">
          <ac:chgData name="Morgan Oldham" userId="S::moldham@thealamo.org::186f7a8c-ce64-4b8c-b87d-86927c6afef1" providerId="AD" clId="Web-{81D88AB8-984F-0670-5CB7-706A6B6F432E}" dt="2023-12-14T20:29:35.092" v="45"/>
          <ac:grpSpMkLst>
            <pc:docMk/>
            <pc:sldMk cId="995953326" sldId="322"/>
            <ac:grpSpMk id="30" creationId="{5CA7AD21-927C-D292-AA3C-708109EE2D06}"/>
          </ac:grpSpMkLst>
        </pc:grpChg>
        <pc:grpChg chg="add mod">
          <ac:chgData name="Morgan Oldham" userId="S::moldham@thealamo.org::186f7a8c-ce64-4b8c-b87d-86927c6afef1" providerId="AD" clId="Web-{81D88AB8-984F-0670-5CB7-706A6B6F432E}" dt="2023-12-14T20:36:14.900" v="173" actId="1076"/>
          <ac:grpSpMkLst>
            <pc:docMk/>
            <pc:sldMk cId="995953326" sldId="322"/>
            <ac:grpSpMk id="41" creationId="{75117A6F-7085-6EA3-5E2D-57608365C70D}"/>
          </ac:grpSpMkLst>
        </pc:grpChg>
        <pc:picChg chg="add del mod">
          <ac:chgData name="Morgan Oldham" userId="S::moldham@thealamo.org::186f7a8c-ce64-4b8c-b87d-86927c6afef1" providerId="AD" clId="Web-{81D88AB8-984F-0670-5CB7-706A6B6F432E}" dt="2023-12-14T20:33:32.552" v="149"/>
          <ac:picMkLst>
            <pc:docMk/>
            <pc:sldMk cId="995953326" sldId="322"/>
            <ac:picMk id="4" creationId="{BFAE4E5B-4593-B49D-6B75-25F3A90D3AC2}"/>
          </ac:picMkLst>
        </pc:picChg>
        <pc:picChg chg="mod">
          <ac:chgData name="Morgan Oldham" userId="S::moldham@thealamo.org::186f7a8c-ce64-4b8c-b87d-86927c6afef1" providerId="AD" clId="Web-{81D88AB8-984F-0670-5CB7-706A6B6F432E}" dt="2023-12-14T20:35:17.930" v="164" actId="1076"/>
          <ac:picMkLst>
            <pc:docMk/>
            <pc:sldMk cId="995953326" sldId="322"/>
            <ac:picMk id="1026" creationId="{5FC2622B-1996-6268-1D43-27EE833A562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A15E18-D000-4990-B649-FE1970892147}" type="datetimeFigureOut">
              <a:rPr lang="en-US" smtClean="0"/>
              <a:t>10/9/2024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60C1A5-0F25-452C-8CCC-E8937675D175}" type="slidenum">
              <a:rPr lang="en-US" smtClean="0"/>
              <a:t>‹#›</a:t>
            </a:fld>
            <a:endParaRPr lang="en-US"/>
          </a:p>
        </p:txBody>
      </p:sp>
    </p:spTree>
    <p:extLst>
      <p:ext uri="{BB962C8B-B14F-4D97-AF65-F5344CB8AC3E}">
        <p14:creationId xmlns:p14="http://schemas.microsoft.com/office/powerpoint/2010/main" val="1369397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2050"/>
            <a:ext cx="5578475" cy="3138488"/>
          </a:xfrm>
        </p:spPr>
      </p:sp>
      <p:sp>
        <p:nvSpPr>
          <p:cNvPr id="3" name="Notes Placeholder 2"/>
          <p:cNvSpPr>
            <a:spLocks noGrp="1"/>
          </p:cNvSpPr>
          <p:nvPr>
            <p:ph type="body" idx="1"/>
          </p:nvPr>
        </p:nvSpPr>
        <p:spPr/>
        <p:txBody>
          <a:bodyPr/>
          <a:lstStyle/>
          <a:p>
            <a:pPr defTabSz="1088502">
              <a:defRPr/>
            </a:pPr>
            <a:endParaRPr lang="th-TH"/>
          </a:p>
        </p:txBody>
      </p:sp>
      <p:sp>
        <p:nvSpPr>
          <p:cNvPr id="5" name="Date Placeholder 4">
            <a:extLst>
              <a:ext uri="{FF2B5EF4-FFF2-40B4-BE49-F238E27FC236}">
                <a16:creationId xmlns:a16="http://schemas.microsoft.com/office/drawing/2014/main" id="{6A5FDE6D-70FF-4E3D-9D10-98340A1BC99E}"/>
              </a:ext>
            </a:extLst>
          </p:cNvPr>
          <p:cNvSpPr>
            <a:spLocks noGrp="1"/>
          </p:cNvSpPr>
          <p:nvPr>
            <p:ph type="dt" idx="1"/>
          </p:nvPr>
        </p:nvSpPr>
        <p:spPr/>
        <p:txBody>
          <a:bodyPr/>
          <a:lstStyle/>
          <a:p>
            <a:r>
              <a:rPr lang="th-TH"/>
              <a:t>02/17/22</a:t>
            </a:r>
          </a:p>
        </p:txBody>
      </p:sp>
    </p:spTree>
    <p:extLst>
      <p:ext uri="{BB962C8B-B14F-4D97-AF65-F5344CB8AC3E}">
        <p14:creationId xmlns:p14="http://schemas.microsoft.com/office/powerpoint/2010/main" val="307613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assessments are optional activities to do after the lesson that can help measure a student's ability to analyze different perspectives on the same historical event, articulate how these experiences fit into the broader history of Texas, and how these narratives change their understanding of Texas independence. </a:t>
            </a:r>
          </a:p>
          <a:p>
            <a:endParaRPr lang="en-US" dirty="0">
              <a:cs typeface="Calibri"/>
            </a:endParaRPr>
          </a:p>
          <a:p>
            <a:r>
              <a:rPr lang="en-US" dirty="0"/>
              <a:t>Students create a triple Venn Diagram to compare 3 roles or perspectives using the primary source document excerpts and online resources.  </a:t>
            </a:r>
            <a:endParaRPr lang="en-US" dirty="0">
              <a:cs typeface="Calibri"/>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11</a:t>
            </a:fld>
            <a:endParaRPr lang="en-US"/>
          </a:p>
        </p:txBody>
      </p:sp>
    </p:spTree>
    <p:extLst>
      <p:ext uri="{BB962C8B-B14F-4D97-AF65-F5344CB8AC3E}">
        <p14:creationId xmlns:p14="http://schemas.microsoft.com/office/powerpoint/2010/main" val="3255137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253AB1-E696-F95C-1151-24AA12B632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356013-9192-EA20-1444-09766DBCC2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E77053-D262-D3AD-4C0A-0F6365FD9C21}"/>
              </a:ext>
            </a:extLst>
          </p:cNvPr>
          <p:cNvSpPr>
            <a:spLocks noGrp="1"/>
          </p:cNvSpPr>
          <p:nvPr>
            <p:ph type="body" idx="1"/>
          </p:nvPr>
        </p:nvSpPr>
        <p:spPr/>
        <p:txBody>
          <a:bodyPr/>
          <a:lstStyle/>
          <a:p>
            <a:endParaRPr lang="en-US" dirty="0">
              <a:cs typeface="Calibri"/>
            </a:endParaRPr>
          </a:p>
        </p:txBody>
      </p:sp>
      <p:sp>
        <p:nvSpPr>
          <p:cNvPr id="4" name="Slide Number Placeholder 3">
            <a:extLst>
              <a:ext uri="{FF2B5EF4-FFF2-40B4-BE49-F238E27FC236}">
                <a16:creationId xmlns:a16="http://schemas.microsoft.com/office/drawing/2014/main" id="{649C1DB2-7847-0D24-6CE3-55089CCE4F5A}"/>
              </a:ext>
            </a:extLst>
          </p:cNvPr>
          <p:cNvSpPr>
            <a:spLocks noGrp="1"/>
          </p:cNvSpPr>
          <p:nvPr>
            <p:ph type="sldNum" sz="quarter" idx="5"/>
          </p:nvPr>
        </p:nvSpPr>
        <p:spPr/>
        <p:txBody>
          <a:bodyPr/>
          <a:lstStyle/>
          <a:p>
            <a:fld id="{C960C1A5-0F25-452C-8CCC-E8937675D175}" type="slidenum">
              <a:rPr lang="en-US" smtClean="0"/>
              <a:t>12</a:t>
            </a:fld>
            <a:endParaRPr lang="en-US"/>
          </a:p>
        </p:txBody>
      </p:sp>
    </p:spTree>
    <p:extLst>
      <p:ext uri="{BB962C8B-B14F-4D97-AF65-F5344CB8AC3E}">
        <p14:creationId xmlns:p14="http://schemas.microsoft.com/office/powerpoint/2010/main" val="1625328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621E31-6EC6-4707-F1C1-0864800330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731236-3B2A-E369-DB8C-18B27211015D}"/>
              </a:ext>
            </a:extLst>
          </p:cNvPr>
          <p:cNvSpPr>
            <a:spLocks noGrp="1" noRot="1" noChangeAspect="1"/>
          </p:cNvSpPr>
          <p:nvPr>
            <p:ph type="sldImg"/>
          </p:nvPr>
        </p:nvSpPr>
        <p:spPr>
          <a:xfrm>
            <a:off x="715963" y="1162050"/>
            <a:ext cx="5578475" cy="3138488"/>
          </a:xfrm>
        </p:spPr>
      </p:sp>
      <p:sp>
        <p:nvSpPr>
          <p:cNvPr id="3" name="Notes Placeholder 2">
            <a:extLst>
              <a:ext uri="{FF2B5EF4-FFF2-40B4-BE49-F238E27FC236}">
                <a16:creationId xmlns:a16="http://schemas.microsoft.com/office/drawing/2014/main" id="{633844D3-059A-D8A8-B4A8-1A3773E1274A}"/>
              </a:ext>
            </a:extLst>
          </p:cNvPr>
          <p:cNvSpPr>
            <a:spLocks noGrp="1"/>
          </p:cNvSpPr>
          <p:nvPr>
            <p:ph type="body" idx="1"/>
          </p:nvPr>
        </p:nvSpPr>
        <p:spPr/>
        <p:txBody>
          <a:bodyPr/>
          <a:lstStyle/>
          <a:p>
            <a:pPr defTabSz="1088502">
              <a:defRPr/>
            </a:pPr>
            <a:endParaRPr lang="th-TH"/>
          </a:p>
        </p:txBody>
      </p:sp>
      <p:sp>
        <p:nvSpPr>
          <p:cNvPr id="5" name="Date Placeholder 4">
            <a:extLst>
              <a:ext uri="{FF2B5EF4-FFF2-40B4-BE49-F238E27FC236}">
                <a16:creationId xmlns:a16="http://schemas.microsoft.com/office/drawing/2014/main" id="{5FB9459D-90D1-9851-93B9-519A8D85399B}"/>
              </a:ext>
            </a:extLst>
          </p:cNvPr>
          <p:cNvSpPr>
            <a:spLocks noGrp="1"/>
          </p:cNvSpPr>
          <p:nvPr>
            <p:ph type="dt" idx="1"/>
          </p:nvPr>
        </p:nvSpPr>
        <p:spPr/>
        <p:txBody>
          <a:bodyPr/>
          <a:lstStyle/>
          <a:p>
            <a:r>
              <a:rPr lang="th-TH"/>
              <a:t>02/17/22</a:t>
            </a:r>
          </a:p>
        </p:txBody>
      </p:sp>
    </p:spTree>
    <p:extLst>
      <p:ext uri="{BB962C8B-B14F-4D97-AF65-F5344CB8AC3E}">
        <p14:creationId xmlns:p14="http://schemas.microsoft.com/office/powerpoint/2010/main" val="3086242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04D360-EAD8-2856-78ED-D013BD92A0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3D2742-D169-BF02-F2CD-CA2C595EEA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CE1676-8A5E-BAE7-99FF-FB4187AFBCF1}"/>
              </a:ext>
            </a:extLst>
          </p:cNvPr>
          <p:cNvSpPr>
            <a:spLocks noGrp="1"/>
          </p:cNvSpPr>
          <p:nvPr>
            <p:ph type="body" idx="1"/>
          </p:nvPr>
        </p:nvSpPr>
        <p:spPr/>
        <p:txBody>
          <a:bodyPr/>
          <a:lstStyle/>
          <a:p>
            <a:endParaRPr lang="en-US" dirty="0">
              <a:cs typeface="Calibri"/>
            </a:endParaRPr>
          </a:p>
        </p:txBody>
      </p:sp>
      <p:sp>
        <p:nvSpPr>
          <p:cNvPr id="4" name="Slide Number Placeholder 3">
            <a:extLst>
              <a:ext uri="{FF2B5EF4-FFF2-40B4-BE49-F238E27FC236}">
                <a16:creationId xmlns:a16="http://schemas.microsoft.com/office/drawing/2014/main" id="{F03974D8-B620-17E5-B435-4C3E7635994A}"/>
              </a:ext>
            </a:extLst>
          </p:cNvPr>
          <p:cNvSpPr>
            <a:spLocks noGrp="1"/>
          </p:cNvSpPr>
          <p:nvPr>
            <p:ph type="sldNum" sz="quarter" idx="5"/>
          </p:nvPr>
        </p:nvSpPr>
        <p:spPr/>
        <p:txBody>
          <a:bodyPr/>
          <a:lstStyle/>
          <a:p>
            <a:fld id="{C960C1A5-0F25-452C-8CCC-E8937675D175}" type="slidenum">
              <a:rPr lang="en-US" smtClean="0"/>
              <a:t>2</a:t>
            </a:fld>
            <a:endParaRPr lang="en-US"/>
          </a:p>
        </p:txBody>
      </p:sp>
    </p:spTree>
    <p:extLst>
      <p:ext uri="{BB962C8B-B14F-4D97-AF65-F5344CB8AC3E}">
        <p14:creationId xmlns:p14="http://schemas.microsoft.com/office/powerpoint/2010/main" val="387167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2050"/>
            <a:ext cx="5578475" cy="3138488"/>
          </a:xfrm>
        </p:spPr>
      </p:sp>
      <p:sp>
        <p:nvSpPr>
          <p:cNvPr id="3" name="Notes Placeholder 2"/>
          <p:cNvSpPr>
            <a:spLocks noGrp="1"/>
          </p:cNvSpPr>
          <p:nvPr>
            <p:ph type="body" idx="1"/>
          </p:nvPr>
        </p:nvSpPr>
        <p:spPr/>
        <p:txBody>
          <a:bodyPr/>
          <a:lstStyle/>
          <a:p>
            <a:pPr defTabSz="1088502">
              <a:defRPr/>
            </a:pPr>
            <a:r>
              <a:rPr lang="en-US" b="1"/>
              <a:t>Objectives</a:t>
            </a:r>
            <a:endParaRPr lang="th-TH"/>
          </a:p>
          <a:p>
            <a:pPr defTabSz="1088502">
              <a:defRPr/>
            </a:pPr>
            <a:r>
              <a:rPr lang="en-US"/>
              <a:t>Students will analyze the importance of understanding perspective in the construction of narratives. They will examine the conditions in Texas following Mexico’s independence from Spain in order to assess the challenges faced by various stakeholder groups at the time. Based on reading and discussion, students should be able to contextualize this moment in time following Mexican independence, explain the incentives to colonize Texas, and construct clear arguments on how the demographic transformation of the region had considerable ramifications for the future. </a:t>
            </a:r>
            <a:endParaRPr lang="th-TH"/>
          </a:p>
          <a:p>
            <a:pPr defTabSz="1088502">
              <a:defRPr/>
            </a:pPr>
            <a:endParaRPr lang="th-TH" dirty="0"/>
          </a:p>
        </p:txBody>
      </p:sp>
      <p:sp>
        <p:nvSpPr>
          <p:cNvPr id="5" name="Date Placeholder 4">
            <a:extLst>
              <a:ext uri="{FF2B5EF4-FFF2-40B4-BE49-F238E27FC236}">
                <a16:creationId xmlns:a16="http://schemas.microsoft.com/office/drawing/2014/main" id="{5DA8D2D4-3AAE-4EBB-A76A-4ACC361AE8E9}"/>
              </a:ext>
            </a:extLst>
          </p:cNvPr>
          <p:cNvSpPr>
            <a:spLocks noGrp="1"/>
          </p:cNvSpPr>
          <p:nvPr>
            <p:ph type="dt" idx="1"/>
          </p:nvPr>
        </p:nvSpPr>
        <p:spPr/>
        <p:txBody>
          <a:bodyPr/>
          <a:lstStyle/>
          <a:p>
            <a:r>
              <a:rPr lang="th-TH"/>
              <a:t>02/17/22</a:t>
            </a:r>
          </a:p>
        </p:txBody>
      </p:sp>
    </p:spTree>
    <p:extLst>
      <p:ext uri="{BB962C8B-B14F-4D97-AF65-F5344CB8AC3E}">
        <p14:creationId xmlns:p14="http://schemas.microsoft.com/office/powerpoint/2010/main" val="4072392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Facing Notes</a:t>
            </a:r>
          </a:p>
          <a:p>
            <a:pPr marL="228600" indent="-228600">
              <a:buAutoNum type="arabicPeriod"/>
            </a:pPr>
            <a:r>
              <a:rPr lang="en-US" dirty="0"/>
              <a:t>Open by setting the historical context for the class. Explain, or have the students discuss, what Texas was like after Mexico won independence from Spain. </a:t>
            </a:r>
            <a:endParaRPr lang="en-US" dirty="0">
              <a:cs typeface="Calibri"/>
            </a:endParaRPr>
          </a:p>
          <a:p>
            <a:pPr marL="228600" indent="-228600">
              <a:buAutoNum type="arabicPeriod"/>
            </a:pPr>
            <a:r>
              <a:rPr lang="en-US" dirty="0">
                <a:cs typeface="Calibri"/>
              </a:rPr>
              <a:t>Students read the Overview Essay.</a:t>
            </a:r>
            <a:endParaRPr lang="en-US" dirty="0"/>
          </a:p>
          <a:p>
            <a:pPr marL="228600" indent="-228600">
              <a:buAutoNum type="arabicPeriod"/>
            </a:pPr>
            <a:r>
              <a:rPr lang="en-US" dirty="0"/>
              <a:t>After reading, ask the students what they believe were the motivations to populate Texas for the various stakeholders in the 1820s. Discuss the demographic shifts, instability, and lack of security.</a:t>
            </a:r>
            <a:endParaRPr lang="en-US" dirty="0">
              <a:cs typeface="Calibri"/>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5</a:t>
            </a:fld>
            <a:endParaRPr lang="en-US"/>
          </a:p>
        </p:txBody>
      </p:sp>
    </p:spTree>
    <p:extLst>
      <p:ext uri="{BB962C8B-B14F-4D97-AF65-F5344CB8AC3E}">
        <p14:creationId xmlns:p14="http://schemas.microsoft.com/office/powerpoint/2010/main" val="681296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Facing Notes</a:t>
            </a:r>
          </a:p>
          <a:p>
            <a:pPr marL="228600" indent="-228600">
              <a:buAutoNum type="arabicPeriod"/>
            </a:pPr>
            <a:r>
              <a:rPr lang="en-US" dirty="0">
                <a:cs typeface="Calibri"/>
              </a:rPr>
              <a:t>Before the activity, post primary excerpt cards on the wall around the room. </a:t>
            </a:r>
          </a:p>
          <a:p>
            <a:pPr marL="228600" indent="-228600">
              <a:buAutoNum type="arabicPeriod"/>
            </a:pPr>
            <a:r>
              <a:rPr lang="en-US" dirty="0">
                <a:cs typeface="Calibri"/>
              </a:rPr>
              <a:t>Then, assign each student the role of Tejano resident, Mexican government official, or Anglo colonist. </a:t>
            </a:r>
            <a:r>
              <a:rPr lang="en-US" dirty="0"/>
              <a:t>Each group is responsible for identifying and explaining the perspective of their assigned group based on the posted primary source excerpts.  </a:t>
            </a:r>
            <a:endParaRPr lang="en-US" dirty="0">
              <a:cs typeface="Calibri"/>
            </a:endParaRPr>
          </a:p>
          <a:p>
            <a:pPr marL="228600" indent="-228600">
              <a:buAutoNum type="arabicPeriod"/>
            </a:pPr>
            <a:r>
              <a:rPr lang="en-US" dirty="0">
                <a:cs typeface="Calibri"/>
              </a:rPr>
              <a:t>Allow students about 8 minutes to walk around and fill out their assigned role only on the </a:t>
            </a:r>
            <a:r>
              <a:rPr lang="en-US" dirty="0"/>
              <a:t>Colonizing Texas Perspective Graphic Organizer. Encourage discussion about the quotes' deeper meanings.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6</a:t>
            </a:fld>
            <a:endParaRPr lang="en-US"/>
          </a:p>
        </p:txBody>
      </p:sp>
    </p:spTree>
    <p:extLst>
      <p:ext uri="{BB962C8B-B14F-4D97-AF65-F5344CB8AC3E}">
        <p14:creationId xmlns:p14="http://schemas.microsoft.com/office/powerpoint/2010/main" val="3015262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Teacher Facing Notes</a:t>
            </a:r>
          </a:p>
          <a:p>
            <a:pPr marL="228600" indent="-228600">
              <a:buAutoNum type="arabicPeriod"/>
            </a:pPr>
            <a:r>
              <a:rPr lang="en-US" dirty="0">
                <a:cs typeface="Calibri"/>
              </a:rPr>
              <a:t>Students should form groups of three where there is one person from each group.</a:t>
            </a:r>
          </a:p>
          <a:p>
            <a:pPr marL="228600" indent="-228600">
              <a:buAutoNum type="arabicPeriod"/>
            </a:pPr>
            <a:r>
              <a:rPr lang="en-US" dirty="0">
                <a:cs typeface="Calibri"/>
              </a:rPr>
              <a:t>Encourage students to </a:t>
            </a:r>
            <a:r>
              <a:rPr lang="en-US" dirty="0"/>
              <a:t>share quotes and insight about the excerpts and their implications for the stakeholder group’s motivations. </a:t>
            </a:r>
            <a:endParaRPr lang="en-US" dirty="0">
              <a:cs typeface="Calibri"/>
            </a:endParaRPr>
          </a:p>
          <a:p>
            <a:pPr marL="228600" indent="-228600">
              <a:buAutoNum type="arabicPeriod"/>
            </a:pPr>
            <a:r>
              <a:rPr lang="en-US" dirty="0"/>
              <a:t>Allow students about 10 minutes to complete graphic organizers in collaboration with their triad. </a:t>
            </a:r>
            <a:endParaRPr lang="en-US" dirty="0">
              <a:cs typeface="Calibri"/>
            </a:endParaRPr>
          </a:p>
          <a:p>
            <a:pPr marL="228600" indent="-228600">
              <a:buAutoNum type="arabicPeriod"/>
            </a:pPr>
            <a:r>
              <a:rPr lang="en-US" dirty="0"/>
              <a:t>As a whole group, share ideas and questions raised by the experience.</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7</a:t>
            </a:fld>
            <a:endParaRPr lang="en-US"/>
          </a:p>
        </p:txBody>
      </p:sp>
    </p:spTree>
    <p:extLst>
      <p:ext uri="{BB962C8B-B14F-4D97-AF65-F5344CB8AC3E}">
        <p14:creationId xmlns:p14="http://schemas.microsoft.com/office/powerpoint/2010/main" val="3083659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dirty="0">
                <a:cs typeface="Calibri" panose="020F0502020204030204"/>
              </a:rPr>
              <a:t>In their groups or individually, students debrief by answering the reflection questions. </a:t>
            </a:r>
          </a:p>
        </p:txBody>
      </p:sp>
      <p:sp>
        <p:nvSpPr>
          <p:cNvPr id="4" name="Slide Number Placeholder 3"/>
          <p:cNvSpPr>
            <a:spLocks noGrp="1"/>
          </p:cNvSpPr>
          <p:nvPr>
            <p:ph type="sldNum" sz="quarter" idx="5"/>
          </p:nvPr>
        </p:nvSpPr>
        <p:spPr/>
        <p:txBody>
          <a:bodyPr/>
          <a:lstStyle/>
          <a:p>
            <a:fld id="{C960C1A5-0F25-452C-8CCC-E8937675D175}" type="slidenum">
              <a:rPr lang="en-US" smtClean="0"/>
              <a:t>8</a:t>
            </a:fld>
            <a:endParaRPr lang="en-US"/>
          </a:p>
        </p:txBody>
      </p:sp>
    </p:spTree>
    <p:extLst>
      <p:ext uri="{BB962C8B-B14F-4D97-AF65-F5344CB8AC3E}">
        <p14:creationId xmlns:p14="http://schemas.microsoft.com/office/powerpoint/2010/main" val="655340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7AD75-1C86-4E95-472C-F65E35D871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B391BB-7327-E432-4935-B903D0FDD2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2C647E-D307-C7EF-9C5D-1EBCD9EBC657}"/>
              </a:ext>
            </a:extLst>
          </p:cNvPr>
          <p:cNvSpPr>
            <a:spLocks noGrp="1"/>
          </p:cNvSpPr>
          <p:nvPr>
            <p:ph type="body" idx="1"/>
          </p:nvPr>
        </p:nvSpPr>
        <p:spPr/>
        <p:txBody>
          <a:bodyPr/>
          <a:lstStyle/>
          <a:p>
            <a:r>
              <a:rPr lang="en-US" dirty="0"/>
              <a:t>Teacher Facing Notes</a:t>
            </a:r>
          </a:p>
          <a:p>
            <a:pPr marL="228600" indent="-228600">
              <a:buAutoNum type="arabicPeriod"/>
            </a:pPr>
            <a:r>
              <a:rPr lang="en-US" dirty="0">
                <a:cs typeface="Calibri" panose="020F0502020204030204"/>
              </a:rPr>
              <a:t>Close with a whole group discussion </a:t>
            </a:r>
            <a:r>
              <a:rPr lang="en-US" dirty="0"/>
              <a:t>by asking how a change of perspective can affect the understanding of historical narratives. What major takeaways do the students have about the history of Mexican Texas, and how does that history fit into their broader understanding of Texas history? </a:t>
            </a:r>
            <a:r>
              <a:rPr lang="en-US" b="1" dirty="0"/>
              <a:t> </a:t>
            </a:r>
            <a:endParaRPr lang="en-US" dirty="0"/>
          </a:p>
        </p:txBody>
      </p:sp>
      <p:sp>
        <p:nvSpPr>
          <p:cNvPr id="4" name="Slide Number Placeholder 3">
            <a:extLst>
              <a:ext uri="{FF2B5EF4-FFF2-40B4-BE49-F238E27FC236}">
                <a16:creationId xmlns:a16="http://schemas.microsoft.com/office/drawing/2014/main" id="{6FCD4CD0-CC1C-F64D-393F-0D531EB42464}"/>
              </a:ext>
            </a:extLst>
          </p:cNvPr>
          <p:cNvSpPr>
            <a:spLocks noGrp="1"/>
          </p:cNvSpPr>
          <p:nvPr>
            <p:ph type="sldNum" sz="quarter" idx="5"/>
          </p:nvPr>
        </p:nvSpPr>
        <p:spPr/>
        <p:txBody>
          <a:bodyPr/>
          <a:lstStyle/>
          <a:p>
            <a:fld id="{C960C1A5-0F25-452C-8CCC-E8937675D175}" type="slidenum">
              <a:rPr lang="en-US" smtClean="0"/>
              <a:t>9</a:t>
            </a:fld>
            <a:endParaRPr lang="en-US"/>
          </a:p>
        </p:txBody>
      </p:sp>
    </p:spTree>
    <p:extLst>
      <p:ext uri="{BB962C8B-B14F-4D97-AF65-F5344CB8AC3E}">
        <p14:creationId xmlns:p14="http://schemas.microsoft.com/office/powerpoint/2010/main" val="841976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assessments are optional activities to do after the lesson that can help measure a student's </a:t>
            </a:r>
            <a:r>
              <a:rPr lang="en-US" dirty="0"/>
              <a:t>ability to analyze different perspectives on the same historical event, articulate how these experiences fit into the broader history of Texas, and how these narratives change their understanding of Texas independence. </a:t>
            </a:r>
          </a:p>
          <a:p>
            <a:endParaRPr lang="en-US" dirty="0">
              <a:cs typeface="Calibri" panose="020F0502020204030204"/>
            </a:endParaRPr>
          </a:p>
          <a:p>
            <a:r>
              <a:rPr lang="en-US" dirty="0"/>
              <a:t>Individually or in groups, students use the documents to answer the following questions:</a:t>
            </a:r>
            <a:endParaRPr lang="en-US" dirty="0">
              <a:cs typeface="Calibri"/>
            </a:endParaRPr>
          </a:p>
          <a:p>
            <a:pPr marL="285750" indent="-285750">
              <a:buFont typeface="Arial"/>
              <a:buChar char="•"/>
            </a:pPr>
            <a:r>
              <a:rPr lang="en-US" dirty="0"/>
              <a:t>What was the purpose of colonization in Mexican Texas?</a:t>
            </a:r>
            <a:endParaRPr lang="en-US" dirty="0">
              <a:cs typeface="Calibri" panose="020F0502020204030204"/>
            </a:endParaRPr>
          </a:p>
          <a:p>
            <a:pPr marL="285750" indent="-285750">
              <a:buFont typeface="Arial"/>
              <a:buChar char="•"/>
            </a:pPr>
            <a:r>
              <a:rPr lang="en-US" dirty="0"/>
              <a:t>How does that answer change depending on your stakeholder group's perspective?</a:t>
            </a:r>
            <a:endParaRPr lang="en-US" dirty="0">
              <a:cs typeface="Calibri"/>
            </a:endParaRPr>
          </a:p>
          <a:p>
            <a:pPr marL="285750" indent="-285750">
              <a:buFont typeface="Arial"/>
              <a:buChar char="•"/>
            </a:pPr>
            <a:r>
              <a:rPr lang="en-US" dirty="0"/>
              <a:t>What political, social, and economic factors shaped colonization in Mexican Texas? </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C960C1A5-0F25-452C-8CCC-E8937675D175}" type="slidenum">
              <a:rPr lang="en-US" smtClean="0"/>
              <a:t>10</a:t>
            </a:fld>
            <a:endParaRPr lang="en-US"/>
          </a:p>
        </p:txBody>
      </p:sp>
    </p:spTree>
    <p:extLst>
      <p:ext uri="{BB962C8B-B14F-4D97-AF65-F5344CB8AC3E}">
        <p14:creationId xmlns:p14="http://schemas.microsoft.com/office/powerpoint/2010/main" val="3551291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50B41-99E6-CAD6-89BF-45ED5F3A68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BC0DF5-6C56-A933-CB46-47742C080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F348C6-2030-C40D-B151-46F915A7E9D7}"/>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5" name="Footer Placeholder 4">
            <a:extLst>
              <a:ext uri="{FF2B5EF4-FFF2-40B4-BE49-F238E27FC236}">
                <a16:creationId xmlns:a16="http://schemas.microsoft.com/office/drawing/2014/main" id="{592B04A2-1770-880F-0BE6-EE0AE334E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69608-0235-28C5-3056-C725A5AF2270}"/>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2301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A08DA-A57F-7EA2-1943-EE3C4A167C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B25986-8E9B-14B6-B8AB-481E49CA23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36F4B-50B5-982B-7B9C-4DA70224C6A8}"/>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5" name="Footer Placeholder 4">
            <a:extLst>
              <a:ext uri="{FF2B5EF4-FFF2-40B4-BE49-F238E27FC236}">
                <a16:creationId xmlns:a16="http://schemas.microsoft.com/office/drawing/2014/main" id="{F0296BF9-23C4-7AD0-72B9-D64629FD5E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79FA4-3AFD-DDFF-24CD-665B7B462B8B}"/>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631861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00677A-5449-B5FD-A7E5-9B4CF59B81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558737-4CDB-0496-C729-A4F2CACFD9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F6AF15-A489-243A-60F0-9C8647EC0523}"/>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5" name="Footer Placeholder 4">
            <a:extLst>
              <a:ext uri="{FF2B5EF4-FFF2-40B4-BE49-F238E27FC236}">
                <a16:creationId xmlns:a16="http://schemas.microsoft.com/office/drawing/2014/main" id="{2E20DED9-25E7-6024-C73E-AEFDEEE05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150BC-A6F3-1194-CF5E-5FB533A56116}"/>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698270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Picture Placeholder 8"/>
          <p:cNvSpPr>
            <a:spLocks noGrp="1"/>
          </p:cNvSpPr>
          <p:nvPr>
            <p:ph type="pic" sz="quarter" idx="10" hasCustomPrompt="1"/>
          </p:nvPr>
        </p:nvSpPr>
        <p:spPr>
          <a:xfrm>
            <a:off x="925689" y="0"/>
            <a:ext cx="11266311" cy="6858000"/>
          </a:xfrm>
        </p:spPr>
        <p:txBody>
          <a:bodyPr>
            <a:normAutofit/>
          </a:bodyPr>
          <a:lstStyle>
            <a:lvl1pPr marL="0" indent="0">
              <a:buNone/>
              <a:defRPr sz="1600" i="1" baseline="0">
                <a:solidFill>
                  <a:schemeClr val="accent3"/>
                </a:solidFill>
                <a:latin typeface="+mn-lt"/>
              </a:defRPr>
            </a:lvl1pPr>
          </a:lstStyle>
          <a:p>
            <a:r>
              <a:rPr lang="en-US" dirty="0"/>
              <a:t>Add image here</a:t>
            </a:r>
            <a:endParaRPr lang="th-TH" dirty="0"/>
          </a:p>
        </p:txBody>
      </p:sp>
      <p:sp>
        <p:nvSpPr>
          <p:cNvPr id="3" name="Subtitle 2"/>
          <p:cNvSpPr>
            <a:spLocks noGrp="1"/>
          </p:cNvSpPr>
          <p:nvPr>
            <p:ph type="subTitle" idx="1" hasCustomPrompt="1"/>
          </p:nvPr>
        </p:nvSpPr>
        <p:spPr>
          <a:xfrm>
            <a:off x="6481623" y="2650436"/>
            <a:ext cx="5818535" cy="490331"/>
          </a:xfrm>
        </p:spPr>
        <p:txBody>
          <a:bodyPr>
            <a:normAutofit/>
          </a:bodyPr>
          <a:lstStyle>
            <a:lvl1pPr marL="0" indent="0" algn="l">
              <a:buNone/>
              <a:defRPr sz="2400" i="0" baseline="0">
                <a:solidFill>
                  <a:schemeClr val="tx1">
                    <a:lumMod val="75000"/>
                    <a:lumOff val="25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here</a:t>
            </a:r>
          </a:p>
        </p:txBody>
      </p:sp>
      <p:sp>
        <p:nvSpPr>
          <p:cNvPr id="17" name="Text Placeholder 16"/>
          <p:cNvSpPr>
            <a:spLocks noGrp="1"/>
          </p:cNvSpPr>
          <p:nvPr>
            <p:ph type="body" sz="quarter" idx="11" hasCustomPrompt="1"/>
          </p:nvPr>
        </p:nvSpPr>
        <p:spPr>
          <a:xfrm>
            <a:off x="6481623" y="3718338"/>
            <a:ext cx="4743515" cy="330994"/>
          </a:xfrm>
        </p:spPr>
        <p:txBody>
          <a:bodyPr>
            <a:normAutofit/>
          </a:bodyPr>
          <a:lstStyle>
            <a:lvl1pPr marL="0" indent="0">
              <a:buNone/>
              <a:defRPr sz="2000" b="0">
                <a:solidFill>
                  <a:schemeClr val="tx1">
                    <a:lumMod val="75000"/>
                    <a:lumOff val="25000"/>
                  </a:schemeClr>
                </a:solidFill>
                <a:latin typeface="+mn-lt"/>
              </a:defRPr>
            </a:lvl1pPr>
          </a:lstStyle>
          <a:p>
            <a:pPr lvl="0"/>
            <a:r>
              <a:rPr lang="en-US"/>
              <a:t>Author</a:t>
            </a:r>
            <a:endParaRPr lang="th-TH"/>
          </a:p>
        </p:txBody>
      </p:sp>
      <p:sp>
        <p:nvSpPr>
          <p:cNvPr id="18" name="Text Placeholder 16"/>
          <p:cNvSpPr>
            <a:spLocks noGrp="1"/>
          </p:cNvSpPr>
          <p:nvPr>
            <p:ph type="body" sz="quarter" idx="12" hasCustomPrompt="1"/>
          </p:nvPr>
        </p:nvSpPr>
        <p:spPr>
          <a:xfrm>
            <a:off x="6481623" y="4049333"/>
            <a:ext cx="4743515" cy="265353"/>
          </a:xfrm>
        </p:spPr>
        <p:txBody>
          <a:bodyPr>
            <a:normAutofit/>
          </a:bodyPr>
          <a:lstStyle>
            <a:lvl1pPr marL="0" indent="0">
              <a:buNone/>
              <a:defRPr sz="1200" b="0" baseline="0">
                <a:solidFill>
                  <a:schemeClr val="tx1">
                    <a:lumMod val="75000"/>
                    <a:lumOff val="25000"/>
                  </a:schemeClr>
                </a:solidFill>
                <a:latin typeface="+mn-lt"/>
              </a:defRPr>
            </a:lvl1pPr>
          </a:lstStyle>
          <a:p>
            <a:pPr lvl="0"/>
            <a:r>
              <a:rPr lang="en-US"/>
              <a:t>DD MM YY</a:t>
            </a:r>
            <a:endParaRPr lang="th-TH"/>
          </a:p>
        </p:txBody>
      </p:sp>
      <p:sp>
        <p:nvSpPr>
          <p:cNvPr id="4" name="Title 3">
            <a:extLst>
              <a:ext uri="{FF2B5EF4-FFF2-40B4-BE49-F238E27FC236}">
                <a16:creationId xmlns:a16="http://schemas.microsoft.com/office/drawing/2014/main" id="{BB32488C-BF09-45E8-82D3-CA8E6E053FC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17853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Picture Placeholder 8"/>
          <p:cNvSpPr>
            <a:spLocks noGrp="1"/>
          </p:cNvSpPr>
          <p:nvPr>
            <p:ph type="pic" sz="quarter" idx="10" hasCustomPrompt="1"/>
          </p:nvPr>
        </p:nvSpPr>
        <p:spPr>
          <a:xfrm>
            <a:off x="925689" y="0"/>
            <a:ext cx="11266311" cy="6858000"/>
          </a:xfrm>
        </p:spPr>
        <p:txBody>
          <a:bodyPr>
            <a:normAutofit/>
          </a:bodyPr>
          <a:lstStyle>
            <a:lvl1pPr marL="0" indent="0">
              <a:buNone/>
              <a:defRPr sz="1600" i="1" baseline="0">
                <a:solidFill>
                  <a:schemeClr val="accent3"/>
                </a:solidFill>
                <a:latin typeface="+mn-lt"/>
              </a:defRPr>
            </a:lvl1pPr>
          </a:lstStyle>
          <a:p>
            <a:r>
              <a:rPr lang="en-US" dirty="0"/>
              <a:t>Add image here</a:t>
            </a:r>
            <a:endParaRPr lang="th-TH" dirty="0"/>
          </a:p>
        </p:txBody>
      </p:sp>
      <p:sp>
        <p:nvSpPr>
          <p:cNvPr id="3" name="Subtitle 2"/>
          <p:cNvSpPr>
            <a:spLocks noGrp="1"/>
          </p:cNvSpPr>
          <p:nvPr>
            <p:ph type="subTitle" idx="1" hasCustomPrompt="1"/>
          </p:nvPr>
        </p:nvSpPr>
        <p:spPr>
          <a:xfrm>
            <a:off x="6481623" y="2650436"/>
            <a:ext cx="5818535" cy="490331"/>
          </a:xfrm>
        </p:spPr>
        <p:txBody>
          <a:bodyPr>
            <a:normAutofit/>
          </a:bodyPr>
          <a:lstStyle>
            <a:lvl1pPr marL="0" indent="0" algn="l">
              <a:buNone/>
              <a:defRPr sz="2400" i="0" baseline="0">
                <a:solidFill>
                  <a:schemeClr val="tx1">
                    <a:lumMod val="75000"/>
                    <a:lumOff val="25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here</a:t>
            </a:r>
          </a:p>
        </p:txBody>
      </p:sp>
      <p:sp>
        <p:nvSpPr>
          <p:cNvPr id="17" name="Text Placeholder 16"/>
          <p:cNvSpPr>
            <a:spLocks noGrp="1"/>
          </p:cNvSpPr>
          <p:nvPr>
            <p:ph type="body" sz="quarter" idx="11" hasCustomPrompt="1"/>
          </p:nvPr>
        </p:nvSpPr>
        <p:spPr>
          <a:xfrm>
            <a:off x="6481623" y="3718338"/>
            <a:ext cx="4743515" cy="330994"/>
          </a:xfrm>
        </p:spPr>
        <p:txBody>
          <a:bodyPr>
            <a:normAutofit/>
          </a:bodyPr>
          <a:lstStyle>
            <a:lvl1pPr marL="0" indent="0">
              <a:buNone/>
              <a:defRPr sz="2000" b="0">
                <a:solidFill>
                  <a:schemeClr val="tx1">
                    <a:lumMod val="75000"/>
                    <a:lumOff val="25000"/>
                  </a:schemeClr>
                </a:solidFill>
                <a:latin typeface="+mn-lt"/>
              </a:defRPr>
            </a:lvl1pPr>
          </a:lstStyle>
          <a:p>
            <a:pPr lvl="0"/>
            <a:r>
              <a:rPr lang="en-US"/>
              <a:t>Author</a:t>
            </a:r>
            <a:endParaRPr lang="th-TH"/>
          </a:p>
        </p:txBody>
      </p:sp>
      <p:sp>
        <p:nvSpPr>
          <p:cNvPr id="18" name="Text Placeholder 16"/>
          <p:cNvSpPr>
            <a:spLocks noGrp="1"/>
          </p:cNvSpPr>
          <p:nvPr>
            <p:ph type="body" sz="quarter" idx="12" hasCustomPrompt="1"/>
          </p:nvPr>
        </p:nvSpPr>
        <p:spPr>
          <a:xfrm>
            <a:off x="6481623" y="4049333"/>
            <a:ext cx="4743515" cy="265353"/>
          </a:xfrm>
        </p:spPr>
        <p:txBody>
          <a:bodyPr>
            <a:normAutofit/>
          </a:bodyPr>
          <a:lstStyle>
            <a:lvl1pPr marL="0" indent="0">
              <a:buNone/>
              <a:defRPr sz="1200" b="0" baseline="0">
                <a:solidFill>
                  <a:schemeClr val="tx1">
                    <a:lumMod val="75000"/>
                    <a:lumOff val="25000"/>
                  </a:schemeClr>
                </a:solidFill>
                <a:latin typeface="+mn-lt"/>
              </a:defRPr>
            </a:lvl1pPr>
          </a:lstStyle>
          <a:p>
            <a:pPr lvl="0"/>
            <a:r>
              <a:rPr lang="en-US"/>
              <a:t>DD MM YY</a:t>
            </a:r>
            <a:endParaRPr lang="th-TH"/>
          </a:p>
        </p:txBody>
      </p:sp>
      <p:sp>
        <p:nvSpPr>
          <p:cNvPr id="4" name="Title 3">
            <a:extLst>
              <a:ext uri="{FF2B5EF4-FFF2-40B4-BE49-F238E27FC236}">
                <a16:creationId xmlns:a16="http://schemas.microsoft.com/office/drawing/2014/main" id="{BB32488C-BF09-45E8-82D3-CA8E6E053FC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02102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a:solidFill>
                  <a:schemeClr val="tx1">
                    <a:lumMod val="75000"/>
                    <a:lumOff val="25000"/>
                  </a:schemeClr>
                </a:solidFill>
                <a:latin typeface="Georgia" panose="020405020504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PT Serif" panose="020A0603040505020204" pitchFamily="18" charset="0"/>
              </a:defRPr>
            </a:lvl1pPr>
            <a:lvl2pPr marL="685800" indent="-228600">
              <a:buFont typeface="Courier New" panose="02070309020205020404" pitchFamily="49" charset="0"/>
              <a:buChar char="o"/>
              <a:defRPr>
                <a:latin typeface="PT Serif" panose="020A0603040505020204" pitchFamily="18" charset="0"/>
              </a:defRPr>
            </a:lvl2pPr>
            <a:lvl3pPr marL="1143000" indent="-228600">
              <a:buFont typeface="Wingdings" panose="05000000000000000000" pitchFamily="2" charset="2"/>
              <a:buChar char="§"/>
              <a:defRPr>
                <a:latin typeface="PT Serif" panose="020A0603040505020204" pitchFamily="18" charset="0"/>
              </a:defRPr>
            </a:lvl3pPr>
            <a:lvl4pPr marL="1600200" indent="-228600">
              <a:buFont typeface="Arial" panose="020B0604020202020204" pitchFamily="34" charset="0"/>
              <a:buChar char="•"/>
              <a:defRPr>
                <a:latin typeface="PT Serif" panose="020A0603040505020204" pitchFamily="18" charset="0"/>
              </a:defRPr>
            </a:lvl4pPr>
            <a:lvl5pPr>
              <a:defRPr>
                <a:latin typeface="PT Serif" panose="020A060304050502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5" name="Picture 4">
            <a:extLst>
              <a:ext uri="{FF2B5EF4-FFF2-40B4-BE49-F238E27FC236}">
                <a16:creationId xmlns:a16="http://schemas.microsoft.com/office/drawing/2014/main" id="{DC13799C-A33F-4B58-808D-877840586325}"/>
              </a:ext>
            </a:extLst>
          </p:cNvPr>
          <p:cNvPicPr>
            <a:picLocks noChangeAspect="1"/>
          </p:cNvPicPr>
          <p:nvPr userDrawn="1"/>
        </p:nvPicPr>
        <p:blipFill>
          <a:blip r:embed="rId2"/>
          <a:stretch>
            <a:fillRect/>
          </a:stretch>
        </p:blipFill>
        <p:spPr>
          <a:xfrm>
            <a:off x="0" y="6028860"/>
            <a:ext cx="12192000" cy="835312"/>
          </a:xfrm>
          <a:prstGeom prst="rect">
            <a:avLst/>
          </a:prstGeom>
        </p:spPr>
      </p:pic>
    </p:spTree>
    <p:extLst>
      <p:ext uri="{BB962C8B-B14F-4D97-AF65-F5344CB8AC3E}">
        <p14:creationId xmlns:p14="http://schemas.microsoft.com/office/powerpoint/2010/main" val="3100202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Style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4418" y="632933"/>
            <a:ext cx="5827183" cy="639277"/>
          </a:xfrm>
        </p:spPr>
        <p:txBody>
          <a:bodyPr anchor="t">
            <a:noAutofit/>
          </a:bodyPr>
          <a:lstStyle>
            <a:lvl1pPr algn="l">
              <a:lnSpc>
                <a:spcPct val="100000"/>
              </a:lnSpc>
              <a:defRPr sz="4000" b="0" spc="0" baseline="0">
                <a:solidFill>
                  <a:schemeClr val="tx1">
                    <a:lumMod val="75000"/>
                    <a:lumOff val="25000"/>
                  </a:schemeClr>
                </a:solidFill>
              </a:defRPr>
            </a:lvl1pPr>
          </a:lstStyle>
          <a:p>
            <a:r>
              <a:rPr lang="en-US"/>
              <a:t>TITLE HERE</a:t>
            </a:r>
          </a:p>
        </p:txBody>
      </p:sp>
      <p:sp>
        <p:nvSpPr>
          <p:cNvPr id="4" name="Text Placeholder 16"/>
          <p:cNvSpPr>
            <a:spLocks noGrp="1"/>
          </p:cNvSpPr>
          <p:nvPr>
            <p:ph type="body" sz="quarter" idx="13" hasCustomPrompt="1"/>
          </p:nvPr>
        </p:nvSpPr>
        <p:spPr>
          <a:xfrm>
            <a:off x="624418" y="366713"/>
            <a:ext cx="5827183" cy="306387"/>
          </a:xfrm>
        </p:spPr>
        <p:txBody>
          <a:bodyPr anchor="t">
            <a:noAutofit/>
          </a:bodyPr>
          <a:lstStyle>
            <a:lvl1pPr marL="0" indent="0" algn="l">
              <a:lnSpc>
                <a:spcPct val="100000"/>
              </a:lnSpc>
              <a:buNone/>
              <a:defRPr sz="1400" b="0" baseline="0">
                <a:solidFill>
                  <a:schemeClr val="tx1">
                    <a:lumMod val="75000"/>
                    <a:lumOff val="25000"/>
                  </a:schemeClr>
                </a:solidFill>
                <a:latin typeface="+mn-lt"/>
              </a:defRPr>
            </a:lvl1pPr>
          </a:lstStyle>
          <a:p>
            <a:pPr lvl="0"/>
            <a:r>
              <a:rPr lang="en-US"/>
              <a:t>Additional Content</a:t>
            </a:r>
            <a:endParaRPr lang="th-TH"/>
          </a:p>
        </p:txBody>
      </p:sp>
      <p:sp>
        <p:nvSpPr>
          <p:cNvPr id="6" name="Rectangle 5"/>
          <p:cNvSpPr/>
          <p:nvPr userDrawn="1"/>
        </p:nvSpPr>
        <p:spPr>
          <a:xfrm>
            <a:off x="742953" y="1382208"/>
            <a:ext cx="1855692" cy="10757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th-TH">
              <a:solidFill>
                <a:schemeClr val="accent1"/>
              </a:solidFill>
            </a:endParaRPr>
          </a:p>
        </p:txBody>
      </p:sp>
    </p:spTree>
    <p:extLst>
      <p:ext uri="{BB962C8B-B14F-4D97-AF65-F5344CB8AC3E}">
        <p14:creationId xmlns:p14="http://schemas.microsoft.com/office/powerpoint/2010/main" val="4210187294"/>
      </p:ext>
    </p:extLst>
  </p:cSld>
  <p:clrMapOvr>
    <a:masterClrMapping/>
  </p:clrMapOvr>
  <p:extLst>
    <p:ext uri="{DCECCB84-F9BA-43D5-87BE-67443E8EF086}">
      <p15:sldGuideLst xmlns:p15="http://schemas.microsoft.com/office/powerpoint/2012/main">
        <p15:guide id="1" orient="horz" pos="113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469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329D-2F87-D1EC-3C4A-3A7B6AA89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CF5C79-56F8-0C1B-5169-4D99C8BC55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9D0F9-928A-F6C9-BCAF-1EC65735BA2A}"/>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5" name="Footer Placeholder 4">
            <a:extLst>
              <a:ext uri="{FF2B5EF4-FFF2-40B4-BE49-F238E27FC236}">
                <a16:creationId xmlns:a16="http://schemas.microsoft.com/office/drawing/2014/main" id="{AE719D81-2011-ACD2-F4F9-394CA180F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31352-8EEE-17D2-7E61-ADC48252B51C}"/>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77412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3883-21BD-0BD9-C844-B06A0C3FAD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4FF17C-E0E5-A300-5B65-9247C3A331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E431CA-2C7C-5EF9-94F4-2990AD97E9F6}"/>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5" name="Footer Placeholder 4">
            <a:extLst>
              <a:ext uri="{FF2B5EF4-FFF2-40B4-BE49-F238E27FC236}">
                <a16:creationId xmlns:a16="http://schemas.microsoft.com/office/drawing/2014/main" id="{F43292C3-7E94-BBEB-1A25-D1E258326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85CC4-ECF2-9992-BFD3-4FD7B93747FC}"/>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40322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EB2B4-31C5-19DE-EB29-88BE4B5F7D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4570EB-7303-F3C8-121F-94F6CB5627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2BBBC7-2B3C-3D4E-C481-E9E089CBC9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AFAFF4-C871-70C6-52E3-D0992E67D019}"/>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6" name="Footer Placeholder 5">
            <a:extLst>
              <a:ext uri="{FF2B5EF4-FFF2-40B4-BE49-F238E27FC236}">
                <a16:creationId xmlns:a16="http://schemas.microsoft.com/office/drawing/2014/main" id="{78B6D504-AD4F-4447-E823-86AD2AA9E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B3A04C-FCCC-D9AC-C27E-D2714AE834F3}"/>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5133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BD1F3-A64E-B179-E600-35D3FA2120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403EA9-2A4F-9591-D8E4-B099C93849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733735-4C51-F742-5336-07C4F9E6DF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9B0B20-70D3-83D0-6A37-183F856BAB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B9D616-5DB2-3452-65AE-ABE82911EE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F85183-7182-D4F6-E0A4-59FC6F2A099C}"/>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8" name="Footer Placeholder 7">
            <a:extLst>
              <a:ext uri="{FF2B5EF4-FFF2-40B4-BE49-F238E27FC236}">
                <a16:creationId xmlns:a16="http://schemas.microsoft.com/office/drawing/2014/main" id="{F88E7C57-2D7A-2BF9-A0B7-A55003DA70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6EFD38-8A39-11AE-E1FF-FF9CB7B98FFC}"/>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11904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32B5F-F6F4-2826-3F52-46FE894D0C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CE5283-C572-AF64-F3A4-0AAF519D4648}"/>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4" name="Footer Placeholder 3">
            <a:extLst>
              <a:ext uri="{FF2B5EF4-FFF2-40B4-BE49-F238E27FC236}">
                <a16:creationId xmlns:a16="http://schemas.microsoft.com/office/drawing/2014/main" id="{161DF867-B483-7AB3-4D9D-EF10E11658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5C7AF-5CA0-F7A7-9C84-32E3CDC2ACFF}"/>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1806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311F7A-4A00-23BB-D068-60C2A173BE95}"/>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3" name="Footer Placeholder 2">
            <a:extLst>
              <a:ext uri="{FF2B5EF4-FFF2-40B4-BE49-F238E27FC236}">
                <a16:creationId xmlns:a16="http://schemas.microsoft.com/office/drawing/2014/main" id="{378D9445-2DE7-4ABE-9F77-88BDC526FF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A70BE9-C0E7-2047-D908-FF9E32BC717D}"/>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121819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E13B-06AD-9715-D41A-886DF3D8EF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61DDB1-2E09-681B-3E94-BC1BEE9DB1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57CC0D-4E81-A889-D1A5-F1B5DCE71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E7C1D-8652-31A5-D179-88D8E89D2F9E}"/>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6" name="Footer Placeholder 5">
            <a:extLst>
              <a:ext uri="{FF2B5EF4-FFF2-40B4-BE49-F238E27FC236}">
                <a16:creationId xmlns:a16="http://schemas.microsoft.com/office/drawing/2014/main" id="{5A96DEE3-274C-C67C-598D-2CCF51B45B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76040E-5847-76FB-FF1C-4DAB0003492D}"/>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371426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2BADB-E330-D399-7D2F-D28972BC09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610322-2021-52C4-CC32-97F73A8EAC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FC36E4-3399-777A-6339-D995124C9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046CA2-681C-C46A-DBF0-C7C1222F633C}"/>
              </a:ext>
            </a:extLst>
          </p:cNvPr>
          <p:cNvSpPr>
            <a:spLocks noGrp="1"/>
          </p:cNvSpPr>
          <p:nvPr>
            <p:ph type="dt" sz="half" idx="10"/>
          </p:nvPr>
        </p:nvSpPr>
        <p:spPr/>
        <p:txBody>
          <a:bodyPr/>
          <a:lstStyle/>
          <a:p>
            <a:fld id="{B1EC468B-B3F8-4B1B-A015-BB8EB46F8C32}" type="datetimeFigureOut">
              <a:rPr lang="en-US" smtClean="0"/>
              <a:t>10/9/2024</a:t>
            </a:fld>
            <a:endParaRPr lang="en-US"/>
          </a:p>
        </p:txBody>
      </p:sp>
      <p:sp>
        <p:nvSpPr>
          <p:cNvPr id="6" name="Footer Placeholder 5">
            <a:extLst>
              <a:ext uri="{FF2B5EF4-FFF2-40B4-BE49-F238E27FC236}">
                <a16:creationId xmlns:a16="http://schemas.microsoft.com/office/drawing/2014/main" id="{6D9F294E-5491-F4FE-ED45-637A75B4BC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D506AC-5CAE-BCD2-397A-BE38B7FA8198}"/>
              </a:ext>
            </a:extLst>
          </p:cNvPr>
          <p:cNvSpPr>
            <a:spLocks noGrp="1"/>
          </p:cNvSpPr>
          <p:nvPr>
            <p:ph type="sldNum" sz="quarter" idx="12"/>
          </p:nvPr>
        </p:nvSpPr>
        <p:spPr/>
        <p:txBody>
          <a:bodyPr/>
          <a:lstStyle/>
          <a:p>
            <a:fld id="{4E5434AA-49E2-440C-A97D-146DD3B667F9}" type="slidenum">
              <a:rPr lang="en-US" smtClean="0"/>
              <a:t>‹#›</a:t>
            </a:fld>
            <a:endParaRPr lang="en-US"/>
          </a:p>
        </p:txBody>
      </p:sp>
    </p:spTree>
    <p:extLst>
      <p:ext uri="{BB962C8B-B14F-4D97-AF65-F5344CB8AC3E}">
        <p14:creationId xmlns:p14="http://schemas.microsoft.com/office/powerpoint/2010/main" val="316297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CAD67F-CD11-37C0-93DC-D046A75092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BD78E6-454D-C8DD-47A1-3737ACDEE7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5BF96-0AF1-0FC6-6D77-7EDF8D1EB8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C468B-B3F8-4B1B-A015-BB8EB46F8C32}" type="datetimeFigureOut">
              <a:rPr lang="en-US" smtClean="0"/>
              <a:t>10/9/2024</a:t>
            </a:fld>
            <a:endParaRPr lang="en-US"/>
          </a:p>
        </p:txBody>
      </p:sp>
      <p:sp>
        <p:nvSpPr>
          <p:cNvPr id="5" name="Footer Placeholder 4">
            <a:extLst>
              <a:ext uri="{FF2B5EF4-FFF2-40B4-BE49-F238E27FC236}">
                <a16:creationId xmlns:a16="http://schemas.microsoft.com/office/drawing/2014/main" id="{29146B33-C610-9BD0-BD9C-E448D9310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A182C3-5354-25D1-9B91-33B9025D57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434AA-49E2-440C-A97D-146DD3B667F9}" type="slidenum">
              <a:rPr lang="en-US" smtClean="0"/>
              <a:t>‹#›</a:t>
            </a:fld>
            <a:endParaRPr lang="en-US"/>
          </a:p>
        </p:txBody>
      </p:sp>
    </p:spTree>
    <p:extLst>
      <p:ext uri="{BB962C8B-B14F-4D97-AF65-F5344CB8AC3E}">
        <p14:creationId xmlns:p14="http://schemas.microsoft.com/office/powerpoint/2010/main" val="2707406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
        <p:nvSpPr>
          <p:cNvPr id="7" name="Slide Number Placeholder 5">
            <a:extLst>
              <a:ext uri="{FF2B5EF4-FFF2-40B4-BE49-F238E27FC236}">
                <a16:creationId xmlns:a16="http://schemas.microsoft.com/office/drawing/2014/main" id="{C3AAA403-B4A9-4B12-B174-B725B13731CC}"/>
              </a:ext>
            </a:extLst>
          </p:cNvPr>
          <p:cNvSpPr txBox="1">
            <a:spLocks/>
          </p:cNvSpPr>
          <p:nvPr userDrawn="1"/>
        </p:nvSpPr>
        <p:spPr>
          <a:xfrm>
            <a:off x="9372600" y="64294"/>
            <a:ext cx="2743200" cy="365125"/>
          </a:xfrm>
          <a:prstGeom prst="rect">
            <a:avLst/>
          </a:prstGeom>
        </p:spPr>
        <p:txBody>
          <a:bodyPr vert="horz" lIns="91440" tIns="45720" rIns="91440" bIns="45720" rtlCol="0" anchor="ctr"/>
          <a:lstStyle>
            <a:defPPr>
              <a:defRPr lang="th-TH"/>
            </a:defPPr>
            <a:lvl1pPr marL="0" algn="r"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732446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sldNum="0" hdr="0" ftr="0" dt="0"/>
  <p:txStyles>
    <p:titleStyle>
      <a:lvl1pPr algn="l" defTabSz="914400" rtl="0" eaLnBrk="1" latinLnBrk="0" hangingPunct="1">
        <a:lnSpc>
          <a:spcPct val="90000"/>
        </a:lnSpc>
        <a:spcBef>
          <a:spcPct val="0"/>
        </a:spcBef>
        <a:buNone/>
        <a:defRPr sz="4400" kern="1200">
          <a:solidFill>
            <a:schemeClr val="tx1">
              <a:lumMod val="75000"/>
              <a:lumOff val="25000"/>
            </a:schemeClr>
          </a:solidFill>
          <a:latin typeface="Montserrat"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p15:clr>
            <a:srgbClr val="F26B43"/>
          </p15:clr>
        </p15:guide>
        <p15:guide id="2" orient="horz" pos="2160">
          <p15:clr>
            <a:srgbClr val="F26B43"/>
          </p15:clr>
        </p15:guide>
        <p15:guide id="3" pos="7287">
          <p15:clr>
            <a:srgbClr val="F26B43"/>
          </p15:clr>
        </p15:guide>
        <p15:guide id="4" orient="horz" pos="4065">
          <p15:clr>
            <a:srgbClr val="F26B43"/>
          </p15:clr>
        </p15:guide>
        <p15:guide id="5" orient="horz" pos="255">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mailto:education@thealamo.org"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outdoor, tall, stone">
            <a:extLst>
              <a:ext uri="{FF2B5EF4-FFF2-40B4-BE49-F238E27FC236}">
                <a16:creationId xmlns:a16="http://schemas.microsoft.com/office/drawing/2014/main" id="{110555C6-1E67-9FA1-8E25-381AC76A4851}"/>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ctrTitle"/>
          </p:nvPr>
        </p:nvSpPr>
        <p:spPr>
          <a:xfrm>
            <a:off x="3427769" y="5330100"/>
            <a:ext cx="8824232" cy="1326693"/>
          </a:xfrm>
        </p:spPr>
        <p:txBody>
          <a:bodyPr>
            <a:normAutofit/>
          </a:bodyPr>
          <a:lstStyle/>
          <a:p>
            <a:pPr>
              <a:lnSpc>
                <a:spcPct val="100000"/>
              </a:lnSpc>
              <a:spcBef>
                <a:spcPts val="0"/>
              </a:spcBef>
              <a:spcAft>
                <a:spcPts val="600"/>
              </a:spcAft>
            </a:pPr>
            <a:r>
              <a:rPr lang="en-GB" sz="4000" dirty="0">
                <a:solidFill>
                  <a:schemeClr val="bg1"/>
                </a:solidFill>
                <a:latin typeface="Georgia" panose="02040502050405020303" pitchFamily="18" charset="0"/>
              </a:rPr>
              <a:t>Colonizing Texas</a:t>
            </a:r>
            <a:br>
              <a:rPr lang="en-GB" sz="4000" dirty="0">
                <a:solidFill>
                  <a:schemeClr val="bg1"/>
                </a:solidFill>
                <a:latin typeface="Georgia" panose="02040502050405020303" pitchFamily="18" charset="0"/>
              </a:rPr>
            </a:br>
            <a:r>
              <a:rPr lang="en-GB" sz="1800" b="0" i="0" u="none" strike="noStrike" dirty="0">
                <a:solidFill>
                  <a:srgbClr val="FFFFFF"/>
                </a:solidFill>
                <a:effectLst/>
                <a:latin typeface="PT Serif" panose="020A0603040505020204" pitchFamily="18" charset="0"/>
              </a:rPr>
              <a:t>Mexican Rule and Texas Revolution </a:t>
            </a:r>
            <a:endParaRPr lang="en-US" sz="17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54339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B1FAF81-218D-85D4-1A0E-C76465AC3C2C}"/>
              </a:ext>
            </a:extLst>
          </p:cNvPr>
          <p:cNvSpPr>
            <a:spLocks noGrp="1"/>
          </p:cNvSpPr>
          <p:nvPr>
            <p:ph type="title"/>
          </p:nvPr>
        </p:nvSpPr>
        <p:spPr>
          <a:xfrm>
            <a:off x="242219" y="174876"/>
            <a:ext cx="11691525" cy="1325563"/>
          </a:xfrm>
        </p:spPr>
        <p:txBody>
          <a:bodyPr>
            <a:normAutofit/>
          </a:bodyPr>
          <a:lstStyle/>
          <a:p>
            <a:r>
              <a:rPr lang="en-US" sz="4000" b="1" dirty="0">
                <a:solidFill>
                  <a:srgbClr val="292929"/>
                </a:solidFill>
                <a:latin typeface="Georgia"/>
              </a:rPr>
              <a:t>Assessment:</a:t>
            </a:r>
            <a:r>
              <a:rPr lang="en-US" sz="4000" dirty="0">
                <a:solidFill>
                  <a:srgbClr val="292929"/>
                </a:solidFill>
                <a:latin typeface="Georgia"/>
              </a:rPr>
              <a:t> Perspective Triple Venn Diagram</a:t>
            </a:r>
            <a:endParaRPr lang="en-US" sz="4000" dirty="0" err="1">
              <a:solidFill>
                <a:srgbClr val="292929"/>
              </a:solidFill>
              <a:latin typeface="Georgia"/>
            </a:endParaRPr>
          </a:p>
        </p:txBody>
      </p:sp>
      <p:sp>
        <p:nvSpPr>
          <p:cNvPr id="7" name="Content Placeholder 2">
            <a:extLst>
              <a:ext uri="{FF2B5EF4-FFF2-40B4-BE49-F238E27FC236}">
                <a16:creationId xmlns:a16="http://schemas.microsoft.com/office/drawing/2014/main" id="{4DA07188-A0E9-9CCD-1217-84655B16FB1A}"/>
              </a:ext>
            </a:extLst>
          </p:cNvPr>
          <p:cNvSpPr>
            <a:spLocks noGrp="1"/>
          </p:cNvSpPr>
          <p:nvPr>
            <p:ph idx="1"/>
          </p:nvPr>
        </p:nvSpPr>
        <p:spPr>
          <a:xfrm>
            <a:off x="253105" y="1401122"/>
            <a:ext cx="5520618" cy="3910696"/>
          </a:xfrm>
        </p:spPr>
        <p:txBody>
          <a:bodyPr vert="horz" lIns="91440" tIns="45720" rIns="91440" bIns="45720" rtlCol="0" anchor="t">
            <a:noAutofit/>
          </a:bodyPr>
          <a:lstStyle/>
          <a:p>
            <a:pPr marL="0" indent="0">
              <a:spcAft>
                <a:spcPts val="1000"/>
              </a:spcAft>
              <a:buNone/>
            </a:pPr>
            <a:r>
              <a:rPr lang="en-US" sz="3800" dirty="0">
                <a:solidFill>
                  <a:srgbClr val="292929"/>
                </a:solidFill>
                <a:latin typeface="PT Serif"/>
              </a:rPr>
              <a:t>Create a triple Venn Diagram to compare 3 roles or perspectives using the primary source document excerpts and online resources.  </a:t>
            </a:r>
          </a:p>
          <a:p>
            <a:pPr marL="342900" indent="-342900">
              <a:buAutoNum type="arabicPeriod"/>
            </a:pPr>
            <a:endParaRPr lang="en-US" sz="3800" dirty="0">
              <a:solidFill>
                <a:srgbClr val="292929"/>
              </a:solidFill>
              <a:latin typeface="PT Serif"/>
            </a:endParaRPr>
          </a:p>
        </p:txBody>
      </p:sp>
      <p:grpSp>
        <p:nvGrpSpPr>
          <p:cNvPr id="15" name="Group 14">
            <a:extLst>
              <a:ext uri="{FF2B5EF4-FFF2-40B4-BE49-F238E27FC236}">
                <a16:creationId xmlns:a16="http://schemas.microsoft.com/office/drawing/2014/main" id="{CDB9C711-BD07-71DE-EEF1-D15E11C7E2CB}"/>
              </a:ext>
            </a:extLst>
          </p:cNvPr>
          <p:cNvGrpSpPr/>
          <p:nvPr/>
        </p:nvGrpSpPr>
        <p:grpSpPr>
          <a:xfrm>
            <a:off x="6053666" y="1341092"/>
            <a:ext cx="5305776" cy="4350925"/>
            <a:chOff x="6293555" y="1406406"/>
            <a:chExt cx="5305776" cy="4350925"/>
          </a:xfrm>
        </p:grpSpPr>
        <p:sp>
          <p:nvSpPr>
            <p:cNvPr id="9" name="Oval 8">
              <a:extLst>
                <a:ext uri="{FF2B5EF4-FFF2-40B4-BE49-F238E27FC236}">
                  <a16:creationId xmlns:a16="http://schemas.microsoft.com/office/drawing/2014/main" id="{F2538AFD-72F4-2E65-612A-9ED4C07F5AF8}"/>
                </a:ext>
              </a:extLst>
            </p:cNvPr>
            <p:cNvSpPr/>
            <p:nvPr/>
          </p:nvSpPr>
          <p:spPr>
            <a:xfrm>
              <a:off x="6293555" y="1406406"/>
              <a:ext cx="3198517" cy="3038592"/>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6592AD3-063A-E8AD-B79F-3A1509F1F532}"/>
                </a:ext>
              </a:extLst>
            </p:cNvPr>
            <p:cNvSpPr/>
            <p:nvPr/>
          </p:nvSpPr>
          <p:spPr>
            <a:xfrm>
              <a:off x="8400814" y="1406406"/>
              <a:ext cx="3198517" cy="3038592"/>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9134957-70D4-3609-6C0E-0498898EDA9C}"/>
                </a:ext>
              </a:extLst>
            </p:cNvPr>
            <p:cNvSpPr/>
            <p:nvPr/>
          </p:nvSpPr>
          <p:spPr>
            <a:xfrm>
              <a:off x="7356592" y="2718739"/>
              <a:ext cx="3198517" cy="3038592"/>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04DC2D3-59BD-13D4-A106-7FC5FF5F1346}"/>
                </a:ext>
              </a:extLst>
            </p:cNvPr>
            <p:cNvSpPr txBox="1"/>
            <p:nvPr/>
          </p:nvSpPr>
          <p:spPr>
            <a:xfrm>
              <a:off x="7017925" y="1571037"/>
              <a:ext cx="17497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latin typeface="PT Serif"/>
                  <a:cs typeface="Calibri"/>
                </a:rPr>
                <a:t>Tejano Resident</a:t>
              </a:r>
              <a:endParaRPr lang="en-US" sz="1200" dirty="0">
                <a:latin typeface="PT Serif"/>
              </a:endParaRPr>
            </a:p>
          </p:txBody>
        </p:sp>
        <p:sp>
          <p:nvSpPr>
            <p:cNvPr id="13" name="TextBox 12">
              <a:extLst>
                <a:ext uri="{FF2B5EF4-FFF2-40B4-BE49-F238E27FC236}">
                  <a16:creationId xmlns:a16="http://schemas.microsoft.com/office/drawing/2014/main" id="{CBCB952F-12A4-3697-8C43-7A6A9E838C7A}"/>
                </a:ext>
              </a:extLst>
            </p:cNvPr>
            <p:cNvSpPr txBox="1"/>
            <p:nvPr/>
          </p:nvSpPr>
          <p:spPr>
            <a:xfrm>
              <a:off x="9115777" y="1608667"/>
              <a:ext cx="185325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latin typeface="PT Serif"/>
                  <a:cs typeface="Calibri"/>
                </a:rPr>
                <a:t>Mexican Government Official</a:t>
              </a:r>
              <a:endParaRPr lang="en-US" sz="1200" dirty="0">
                <a:latin typeface="PT Serif"/>
              </a:endParaRPr>
            </a:p>
          </p:txBody>
        </p:sp>
        <p:sp>
          <p:nvSpPr>
            <p:cNvPr id="14" name="TextBox 13">
              <a:extLst>
                <a:ext uri="{FF2B5EF4-FFF2-40B4-BE49-F238E27FC236}">
                  <a16:creationId xmlns:a16="http://schemas.microsoft.com/office/drawing/2014/main" id="{E4040C5C-FFB7-EC1D-0756-9160B21E5042}"/>
                </a:ext>
              </a:extLst>
            </p:cNvPr>
            <p:cNvSpPr txBox="1"/>
            <p:nvPr/>
          </p:nvSpPr>
          <p:spPr>
            <a:xfrm>
              <a:off x="8080962" y="5395147"/>
              <a:ext cx="174977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latin typeface="PT Serif"/>
                  <a:cs typeface="Calibri"/>
                </a:rPr>
                <a:t>Anglo Colonist</a:t>
              </a:r>
              <a:endParaRPr lang="en-US" sz="1200" dirty="0">
                <a:latin typeface="PT Serif"/>
              </a:endParaRPr>
            </a:p>
          </p:txBody>
        </p:sp>
      </p:grpSp>
    </p:spTree>
    <p:extLst>
      <p:ext uri="{BB962C8B-B14F-4D97-AF65-F5344CB8AC3E}">
        <p14:creationId xmlns:p14="http://schemas.microsoft.com/office/powerpoint/2010/main" val="80514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F289F-16B2-29EB-AC12-CC3145A91382}"/>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261239EB-B08A-3A6A-BE4F-C5DF82977A6B}"/>
              </a:ext>
            </a:extLst>
          </p:cNvPr>
          <p:cNvSpPr>
            <a:spLocks noGrp="1"/>
          </p:cNvSpPr>
          <p:nvPr>
            <p:ph type="title"/>
          </p:nvPr>
        </p:nvSpPr>
        <p:spPr>
          <a:xfrm>
            <a:off x="242219" y="174876"/>
            <a:ext cx="11691525" cy="1325563"/>
          </a:xfrm>
        </p:spPr>
        <p:txBody>
          <a:bodyPr>
            <a:normAutofit/>
          </a:bodyPr>
          <a:lstStyle/>
          <a:p>
            <a:r>
              <a:rPr lang="en-US" dirty="0">
                <a:solidFill>
                  <a:srgbClr val="292929"/>
                </a:solidFill>
                <a:latin typeface="Georgia"/>
              </a:rPr>
              <a:t>Optional Enrichment/Extension Activities</a:t>
            </a:r>
            <a:endParaRPr lang="en-US" sz="4000" dirty="0" err="1">
              <a:solidFill>
                <a:srgbClr val="292929"/>
              </a:solidFill>
              <a:latin typeface="Georgia"/>
            </a:endParaRPr>
          </a:p>
        </p:txBody>
      </p:sp>
      <p:sp>
        <p:nvSpPr>
          <p:cNvPr id="7" name="Content Placeholder 2">
            <a:extLst>
              <a:ext uri="{FF2B5EF4-FFF2-40B4-BE49-F238E27FC236}">
                <a16:creationId xmlns:a16="http://schemas.microsoft.com/office/drawing/2014/main" id="{50D8E24E-7A08-CFFC-EAC2-BBD25F676CA3}"/>
              </a:ext>
            </a:extLst>
          </p:cNvPr>
          <p:cNvSpPr>
            <a:spLocks noGrp="1"/>
          </p:cNvSpPr>
          <p:nvPr>
            <p:ph idx="1"/>
          </p:nvPr>
        </p:nvSpPr>
        <p:spPr>
          <a:xfrm>
            <a:off x="224351" y="1501764"/>
            <a:ext cx="11717259" cy="3910696"/>
          </a:xfrm>
        </p:spPr>
        <p:txBody>
          <a:bodyPr vert="horz" lIns="91440" tIns="45720" rIns="91440" bIns="45720" rtlCol="0" anchor="t">
            <a:noAutofit/>
          </a:bodyPr>
          <a:lstStyle/>
          <a:p>
            <a:r>
              <a:rPr lang="en-US" b="1" dirty="0">
                <a:solidFill>
                  <a:srgbClr val="000000"/>
                </a:solidFill>
                <a:latin typeface="Garamond"/>
              </a:rPr>
              <a:t>“A Day in the Life of _____”:</a:t>
            </a:r>
            <a:r>
              <a:rPr lang="en-US" dirty="0">
                <a:solidFill>
                  <a:srgbClr val="000000"/>
                </a:solidFill>
                <a:latin typeface="Garamond"/>
              </a:rPr>
              <a:t> Provide students with the </a:t>
            </a:r>
            <a:r>
              <a:rPr lang="en-US" i="1" dirty="0">
                <a:solidFill>
                  <a:srgbClr val="000000"/>
                </a:solidFill>
                <a:latin typeface="Garamond"/>
              </a:rPr>
              <a:t>“A Day in the Life of _____ after Mexican independence”</a:t>
            </a:r>
            <a:r>
              <a:rPr lang="en-US" dirty="0">
                <a:solidFill>
                  <a:srgbClr val="000000"/>
                </a:solidFill>
                <a:latin typeface="Garamond"/>
              </a:rPr>
              <a:t> writing prompt and allow them to write a narrative focusing on one of the stakeholder perspectives discussed in the primary source excerpts. </a:t>
            </a:r>
          </a:p>
          <a:p>
            <a:r>
              <a:rPr lang="en-US" b="1" dirty="0">
                <a:solidFill>
                  <a:srgbClr val="000000"/>
                </a:solidFill>
                <a:latin typeface="Garamond"/>
              </a:rPr>
              <a:t>After Mexican Independence Illustration:</a:t>
            </a:r>
            <a:r>
              <a:rPr lang="en-US" dirty="0">
                <a:solidFill>
                  <a:srgbClr val="000000"/>
                </a:solidFill>
                <a:latin typeface="Garamond"/>
              </a:rPr>
              <a:t> Give students an opportunity to illustrate the perspective of a Tejano resident, Anglo colonists, or a Mexican Government official using an assigned primary source. </a:t>
            </a:r>
          </a:p>
          <a:p>
            <a:r>
              <a:rPr lang="en-US" b="1" dirty="0">
                <a:solidFill>
                  <a:srgbClr val="000000"/>
                </a:solidFill>
                <a:latin typeface="Garamond"/>
              </a:rPr>
              <a:t>Colonizing Texas Interview:</a:t>
            </a:r>
            <a:r>
              <a:rPr lang="en-US" dirty="0">
                <a:solidFill>
                  <a:srgbClr val="000000"/>
                </a:solidFill>
                <a:latin typeface="Garamond"/>
              </a:rPr>
              <a:t> Ask students to create a list of interview questions that they may have for a Tejano resident, Anglo colonists, and Mexican Government official.</a:t>
            </a:r>
          </a:p>
        </p:txBody>
      </p:sp>
    </p:spTree>
    <p:extLst>
      <p:ext uri="{BB962C8B-B14F-4D97-AF65-F5344CB8AC3E}">
        <p14:creationId xmlns:p14="http://schemas.microsoft.com/office/powerpoint/2010/main" val="4119849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FFE4D-41A4-AD00-2484-1D492F22B262}"/>
            </a:ext>
          </a:extLst>
        </p:cNvPr>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74E15E58-C5D3-4868-0F27-42430CA5EDD6}"/>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r="2222"/>
          <a:stretch/>
        </p:blipFill>
        <p:spPr>
          <a:xfrm>
            <a:off x="0" y="0"/>
            <a:ext cx="12192000" cy="6858000"/>
          </a:xfrm>
          <a:prstGeom prst="rect">
            <a:avLst/>
          </a:prstGeom>
        </p:spPr>
      </p:pic>
      <p:sp>
        <p:nvSpPr>
          <p:cNvPr id="4" name="Title 3">
            <a:extLst>
              <a:ext uri="{FF2B5EF4-FFF2-40B4-BE49-F238E27FC236}">
                <a16:creationId xmlns:a16="http://schemas.microsoft.com/office/drawing/2014/main" id="{F8B8F58E-3748-4CD5-A3CE-288E56390979}"/>
              </a:ext>
            </a:extLst>
          </p:cNvPr>
          <p:cNvSpPr>
            <a:spLocks noGrp="1"/>
          </p:cNvSpPr>
          <p:nvPr>
            <p:ph type="ctrTitle"/>
          </p:nvPr>
        </p:nvSpPr>
        <p:spPr>
          <a:xfrm>
            <a:off x="1271450" y="2569033"/>
            <a:ext cx="4711337" cy="2174417"/>
          </a:xfrm>
        </p:spPr>
        <p:txBody>
          <a:bodyPr>
            <a:normAutofit fontScale="90000"/>
          </a:bodyPr>
          <a:lstStyle/>
          <a:p>
            <a:pPr algn="ctr">
              <a:lnSpc>
                <a:spcPct val="150000"/>
              </a:lnSpc>
              <a:spcBef>
                <a:spcPts val="600"/>
              </a:spcBef>
              <a:spcAft>
                <a:spcPts val="600"/>
              </a:spcAft>
            </a:pPr>
            <a:br>
              <a:rPr lang="en-GB" sz="4000" dirty="0">
                <a:solidFill>
                  <a:schemeClr val="bg1"/>
                </a:solidFill>
                <a:latin typeface="Georgia" panose="02040502050405020303" pitchFamily="18" charset="0"/>
              </a:rPr>
            </a:br>
            <a:r>
              <a:rPr lang="en-GB" sz="6000" dirty="0">
                <a:solidFill>
                  <a:schemeClr val="bg1"/>
                </a:solidFill>
                <a:latin typeface="Georgia" panose="02040502050405020303" pitchFamily="18" charset="0"/>
              </a:rPr>
              <a:t>Thank You</a:t>
            </a:r>
            <a:br>
              <a:rPr lang="en-GB" sz="6000" dirty="0">
                <a:solidFill>
                  <a:schemeClr val="bg1"/>
                </a:solidFill>
                <a:latin typeface="Georgia" panose="02040502050405020303" pitchFamily="18" charset="0"/>
              </a:rPr>
            </a:br>
            <a:r>
              <a:rPr lang="en-GB" sz="1800" dirty="0">
                <a:solidFill>
                  <a:schemeClr val="bg1"/>
                </a:solidFill>
                <a:latin typeface="+mn-lt"/>
              </a:rPr>
              <a:t>www.theAlamo.org</a:t>
            </a:r>
            <a:br>
              <a:rPr lang="en-GB" sz="2000" dirty="0">
                <a:solidFill>
                  <a:schemeClr val="bg1"/>
                </a:solidFill>
                <a:latin typeface="+mn-lt"/>
              </a:rPr>
            </a:br>
            <a:br>
              <a:rPr lang="en-GB" sz="4000" dirty="0">
                <a:solidFill>
                  <a:schemeClr val="bg1"/>
                </a:solidFill>
                <a:latin typeface="Georgia" panose="02040502050405020303" pitchFamily="18" charset="0"/>
              </a:rPr>
            </a:br>
            <a:endParaRPr lang="en-US" sz="2200" dirty="0">
              <a:solidFill>
                <a:schemeClr val="bg1"/>
              </a:solidFill>
              <a:latin typeface="Georgia" panose="02040502050405020303" pitchFamily="18" charset="0"/>
            </a:endParaRPr>
          </a:p>
        </p:txBody>
      </p:sp>
      <p:pic>
        <p:nvPicPr>
          <p:cNvPr id="12" name="Picture 11" descr="Logo&#10;&#10;Description automatically generated">
            <a:extLst>
              <a:ext uri="{FF2B5EF4-FFF2-40B4-BE49-F238E27FC236}">
                <a16:creationId xmlns:a16="http://schemas.microsoft.com/office/drawing/2014/main" id="{BC3A81D6-2F3D-BE91-7805-053D058197C0}"/>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2317950" y="1739879"/>
            <a:ext cx="2618336" cy="981876"/>
          </a:xfrm>
          <a:prstGeom prst="rect">
            <a:avLst/>
          </a:prstGeom>
        </p:spPr>
      </p:pic>
    </p:spTree>
    <p:extLst>
      <p:ext uri="{BB962C8B-B14F-4D97-AF65-F5344CB8AC3E}">
        <p14:creationId xmlns:p14="http://schemas.microsoft.com/office/powerpoint/2010/main" val="302930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29C4C-66EF-5F95-ABA4-28DEB3B4BA2B}"/>
            </a:ext>
          </a:extLst>
        </p:cNvPr>
        <p:cNvGrpSpPr/>
        <p:nvPr/>
      </p:nvGrpSpPr>
      <p:grpSpPr>
        <a:xfrm>
          <a:off x="0" y="0"/>
          <a:ext cx="0" cy="0"/>
          <a:chOff x="0" y="0"/>
          <a:chExt cx="0" cy="0"/>
        </a:xfrm>
      </p:grpSpPr>
      <p:sp>
        <p:nvSpPr>
          <p:cNvPr id="43" name="Title 1">
            <a:extLst>
              <a:ext uri="{FF2B5EF4-FFF2-40B4-BE49-F238E27FC236}">
                <a16:creationId xmlns:a16="http://schemas.microsoft.com/office/drawing/2014/main" id="{D407703F-C71E-E151-BCA6-F21B1E3A86AD}"/>
              </a:ext>
            </a:extLst>
          </p:cNvPr>
          <p:cNvSpPr txBox="1">
            <a:spLocks/>
          </p:cNvSpPr>
          <p:nvPr/>
        </p:nvSpPr>
        <p:spPr>
          <a:xfrm>
            <a:off x="391056" y="387804"/>
            <a:ext cx="11402704" cy="7268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tx1">
                    <a:lumMod val="75000"/>
                    <a:lumOff val="25000"/>
                  </a:schemeClr>
                </a:solidFill>
                <a:latin typeface="Georgia" panose="02040502050405020303" pitchFamily="18" charset="0"/>
                <a:ea typeface="+mj-ea"/>
                <a:cs typeface="+mj-cs"/>
              </a:defRPr>
            </a:lvl1pPr>
          </a:lstStyle>
          <a:p>
            <a:r>
              <a:rPr lang="en-US" b="1" dirty="0">
                <a:solidFill>
                  <a:srgbClr val="292929"/>
                </a:solidFill>
                <a:latin typeface="PT Serif"/>
              </a:rPr>
              <a:t>Dear Educator</a:t>
            </a:r>
          </a:p>
        </p:txBody>
      </p:sp>
      <p:sp>
        <p:nvSpPr>
          <p:cNvPr id="45" name="Content Placeholder 2">
            <a:extLst>
              <a:ext uri="{FF2B5EF4-FFF2-40B4-BE49-F238E27FC236}">
                <a16:creationId xmlns:a16="http://schemas.microsoft.com/office/drawing/2014/main" id="{56F084A5-8B02-C7F1-A12B-FE6D884EACAE}"/>
              </a:ext>
            </a:extLst>
          </p:cNvPr>
          <p:cNvSpPr>
            <a:spLocks noGrp="1"/>
          </p:cNvSpPr>
          <p:nvPr>
            <p:ph idx="1"/>
          </p:nvPr>
        </p:nvSpPr>
        <p:spPr>
          <a:xfrm>
            <a:off x="390005" y="1120823"/>
            <a:ext cx="7247899" cy="4445839"/>
          </a:xfrm>
        </p:spPr>
        <p:txBody>
          <a:bodyPr vert="horz" lIns="91440" tIns="45720" rIns="91440" bIns="45720" rtlCol="0" anchor="t">
            <a:noAutofit/>
          </a:bodyPr>
          <a:lstStyle/>
          <a:p>
            <a:pPr marL="0" indent="0">
              <a:spcAft>
                <a:spcPts val="1200"/>
              </a:spcAft>
              <a:buNone/>
            </a:pPr>
            <a:r>
              <a:rPr lang="en-US" sz="2000" b="1" i="1" dirty="0">
                <a:solidFill>
                  <a:srgbClr val="292929"/>
                </a:solidFill>
                <a:latin typeface="PT Serif"/>
              </a:rPr>
              <a:t>Thank you</a:t>
            </a:r>
            <a:r>
              <a:rPr lang="en-US" sz="2000" dirty="0">
                <a:solidFill>
                  <a:srgbClr val="292929"/>
                </a:solidFill>
                <a:latin typeface="PT Serif"/>
              </a:rPr>
              <a:t> for using this resource and for all that you do every day in your classroom. The purpose of this lesson is for students to contextualize the time following Mexican independence, explain the incentives to colonize Texas, and construct arguments on how the demographic transformation of the region had considerable ramifications for the future. </a:t>
            </a:r>
          </a:p>
          <a:p>
            <a:pPr marL="0" indent="0">
              <a:spcAft>
                <a:spcPts val="1200"/>
              </a:spcAft>
              <a:buNone/>
            </a:pPr>
            <a:r>
              <a:rPr lang="en-US" sz="2000" dirty="0">
                <a:solidFill>
                  <a:srgbClr val="292929"/>
                </a:solidFill>
                <a:latin typeface="PT Serif"/>
              </a:rPr>
              <a:t>These slides are designed to be student facing and ready to use. </a:t>
            </a:r>
            <a:r>
              <a:rPr lang="en-US" sz="2000" i="1" dirty="0">
                <a:solidFill>
                  <a:srgbClr val="292929"/>
                </a:solidFill>
                <a:latin typeface="PT Serif"/>
              </a:rPr>
              <a:t>For </a:t>
            </a:r>
            <a:r>
              <a:rPr lang="en-US" sz="2000" b="1" i="1" dirty="0">
                <a:solidFill>
                  <a:srgbClr val="292929"/>
                </a:solidFill>
                <a:latin typeface="PT Serif"/>
              </a:rPr>
              <a:t>teacher facing notes and suggestions</a:t>
            </a:r>
            <a:r>
              <a:rPr lang="en-US" sz="2000" dirty="0">
                <a:solidFill>
                  <a:srgbClr val="292929"/>
                </a:solidFill>
                <a:latin typeface="PT Serif"/>
              </a:rPr>
              <a:t>, look at the speaker notes on each slide. If you would like a more in-depth lesson plan, refer to the Colonizing Texas Lesson Plan document.</a:t>
            </a:r>
          </a:p>
          <a:p>
            <a:pPr marL="0" indent="0">
              <a:spcAft>
                <a:spcPts val="1200"/>
              </a:spcAft>
              <a:buNone/>
            </a:pPr>
            <a:r>
              <a:rPr lang="en-US" sz="2000" dirty="0">
                <a:solidFill>
                  <a:srgbClr val="292929"/>
                </a:solidFill>
                <a:latin typeface="PT Serif"/>
              </a:rPr>
              <a:t>We welcome your </a:t>
            </a:r>
            <a:r>
              <a:rPr lang="en-US" sz="2000" b="1" i="1" dirty="0">
                <a:solidFill>
                  <a:srgbClr val="292929"/>
                </a:solidFill>
                <a:latin typeface="PT Serif"/>
              </a:rPr>
              <a:t>feedback </a:t>
            </a:r>
            <a:r>
              <a:rPr lang="en-US" sz="2000" dirty="0">
                <a:solidFill>
                  <a:srgbClr val="292929"/>
                </a:solidFill>
                <a:latin typeface="PT Serif"/>
              </a:rPr>
              <a:t>as to how we can improve our services to you. If you would like to share any suggestions or comments with us, please email </a:t>
            </a:r>
            <a:r>
              <a:rPr lang="en-US" sz="2000" dirty="0">
                <a:solidFill>
                  <a:srgbClr val="292929"/>
                </a:solidFill>
                <a:latin typeface="PT Serif"/>
                <a:hlinkClick r:id="rId3"/>
              </a:rPr>
              <a:t>education@thealamo.org</a:t>
            </a:r>
            <a:r>
              <a:rPr lang="en-US" sz="2000" dirty="0">
                <a:solidFill>
                  <a:srgbClr val="292929"/>
                </a:solidFill>
                <a:latin typeface="PT Serif"/>
              </a:rPr>
              <a:t>.</a:t>
            </a:r>
          </a:p>
        </p:txBody>
      </p:sp>
      <p:sp>
        <p:nvSpPr>
          <p:cNvPr id="4" name="TextBox 3">
            <a:extLst>
              <a:ext uri="{FF2B5EF4-FFF2-40B4-BE49-F238E27FC236}">
                <a16:creationId xmlns:a16="http://schemas.microsoft.com/office/drawing/2014/main" id="{DA3052E0-80C0-6070-D2AA-1F1B66917467}"/>
              </a:ext>
            </a:extLst>
          </p:cNvPr>
          <p:cNvSpPr txBox="1"/>
          <p:nvPr/>
        </p:nvSpPr>
        <p:spPr>
          <a:xfrm>
            <a:off x="7851321" y="2787720"/>
            <a:ext cx="3986891" cy="2867452"/>
          </a:xfrm>
          <a:prstGeom prst="rect">
            <a:avLst/>
          </a:prstGeom>
          <a:noFill/>
          <a:ln w="12700">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600"/>
              </a:spcAft>
            </a:pPr>
            <a:r>
              <a:rPr lang="en-US" sz="2000" b="1" dirty="0">
                <a:latin typeface="PT Serif"/>
                <a:cs typeface="Arial"/>
              </a:rPr>
              <a:t>Preparation for this Lesson</a:t>
            </a:r>
          </a:p>
          <a:p>
            <a:pPr marL="342900" indent="-342900">
              <a:spcAft>
                <a:spcPts val="800"/>
              </a:spcAft>
              <a:buFont typeface="Arial"/>
              <a:buChar char="•"/>
            </a:pPr>
            <a:r>
              <a:rPr lang="en-US" sz="2000" dirty="0">
                <a:latin typeface="PT Serif"/>
                <a:cs typeface="Arial"/>
              </a:rPr>
              <a:t>Print </a:t>
            </a:r>
            <a:r>
              <a:rPr lang="en-US" sz="2000" b="1" dirty="0">
                <a:latin typeface="PT Serif"/>
                <a:cs typeface="Arial"/>
              </a:rPr>
              <a:t>Overview Essay</a:t>
            </a:r>
            <a:r>
              <a:rPr lang="en-US" sz="2000" dirty="0">
                <a:latin typeface="PT Serif"/>
                <a:cs typeface="Arial"/>
              </a:rPr>
              <a:t> – 1 per student</a:t>
            </a:r>
            <a:endParaRPr lang="en-US" sz="2000" b="1" dirty="0">
              <a:latin typeface="PT Serif"/>
              <a:cs typeface="Arial"/>
            </a:endParaRPr>
          </a:p>
          <a:p>
            <a:pPr marL="342900" indent="-342900">
              <a:spcAft>
                <a:spcPts val="800"/>
              </a:spcAft>
              <a:buFont typeface="Arial"/>
              <a:buChar char="•"/>
            </a:pPr>
            <a:r>
              <a:rPr lang="en-US" sz="2000" dirty="0">
                <a:latin typeface="PT Serif"/>
                <a:cs typeface="Arial"/>
              </a:rPr>
              <a:t>Print, Cut, and Post </a:t>
            </a:r>
            <a:r>
              <a:rPr lang="en-US" sz="2000" b="1" dirty="0">
                <a:latin typeface="PT Serif"/>
                <a:ea typeface="+mn-lt"/>
                <a:cs typeface="+mn-lt"/>
              </a:rPr>
              <a:t>Primary Source Document Excerpts – </a:t>
            </a:r>
            <a:r>
              <a:rPr lang="en-US" sz="2000" dirty="0">
                <a:latin typeface="PT Serif"/>
                <a:ea typeface="+mn-lt"/>
                <a:cs typeface="+mn-lt"/>
              </a:rPr>
              <a:t>1 set</a:t>
            </a:r>
            <a:endParaRPr lang="en-US" sz="2000" b="1" dirty="0">
              <a:latin typeface="PT Serif"/>
              <a:ea typeface="+mn-lt"/>
              <a:cs typeface="+mn-lt"/>
            </a:endParaRPr>
          </a:p>
          <a:p>
            <a:pPr marL="342900" indent="-342900">
              <a:spcAft>
                <a:spcPts val="800"/>
              </a:spcAft>
              <a:buFont typeface="Arial"/>
              <a:buChar char="•"/>
            </a:pPr>
            <a:r>
              <a:rPr lang="en-US" sz="2000" dirty="0">
                <a:latin typeface="PT Serif"/>
                <a:ea typeface="+mn-lt"/>
                <a:cs typeface="+mn-lt"/>
              </a:rPr>
              <a:t>Print</a:t>
            </a:r>
            <a:r>
              <a:rPr lang="en-US" sz="2000" dirty="0">
                <a:solidFill>
                  <a:srgbClr val="292929"/>
                </a:solidFill>
                <a:latin typeface="PT Serif"/>
                <a:cs typeface="Arial"/>
              </a:rPr>
              <a:t> </a:t>
            </a:r>
            <a:r>
              <a:rPr lang="en-US" sz="2000" b="1" dirty="0">
                <a:solidFill>
                  <a:srgbClr val="292929"/>
                </a:solidFill>
                <a:latin typeface="PT Serif"/>
                <a:cs typeface="Arial"/>
              </a:rPr>
              <a:t>Perspective Graphic Organizer</a:t>
            </a:r>
            <a:r>
              <a:rPr lang="en-US" sz="2000" dirty="0">
                <a:solidFill>
                  <a:srgbClr val="292929"/>
                </a:solidFill>
                <a:latin typeface="PT Serif"/>
                <a:cs typeface="Arial"/>
              </a:rPr>
              <a:t> - </a:t>
            </a:r>
            <a:r>
              <a:rPr lang="en-US" sz="2000" dirty="0">
                <a:solidFill>
                  <a:srgbClr val="292929"/>
                </a:solidFill>
                <a:latin typeface="PT Serif"/>
                <a:ea typeface="+mn-lt"/>
                <a:cs typeface="+mn-lt"/>
              </a:rPr>
              <a:t>1 per student</a:t>
            </a:r>
            <a:endParaRPr lang="en-US" sz="2000" b="1">
              <a:solidFill>
                <a:srgbClr val="292929"/>
              </a:solidFill>
              <a:latin typeface="PT Serif"/>
              <a:ea typeface="+mn-lt"/>
              <a:cs typeface="+mn-lt"/>
            </a:endParaRPr>
          </a:p>
        </p:txBody>
      </p:sp>
      <p:sp>
        <p:nvSpPr>
          <p:cNvPr id="5" name="TextBox 4">
            <a:extLst>
              <a:ext uri="{FF2B5EF4-FFF2-40B4-BE49-F238E27FC236}">
                <a16:creationId xmlns:a16="http://schemas.microsoft.com/office/drawing/2014/main" id="{24084117-CE6B-D1B9-FCBF-87DA699219E5}"/>
              </a:ext>
            </a:extLst>
          </p:cNvPr>
          <p:cNvSpPr txBox="1"/>
          <p:nvPr/>
        </p:nvSpPr>
        <p:spPr>
          <a:xfrm>
            <a:off x="7851320" y="1195685"/>
            <a:ext cx="3946071" cy="1400383"/>
          </a:xfrm>
          <a:prstGeom prst="rect">
            <a:avLst/>
          </a:prstGeom>
          <a:noFill/>
          <a:ln w="12700">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600"/>
              </a:spcAft>
              <a:buFont typeface="Arial"/>
              <a:buChar char="•"/>
            </a:pPr>
            <a:r>
              <a:rPr lang="en-US" sz="2000" b="1" dirty="0">
                <a:latin typeface="PT Serif"/>
                <a:cs typeface="Arial"/>
              </a:rPr>
              <a:t>Lesson Time:</a:t>
            </a:r>
            <a:r>
              <a:rPr lang="en-US" sz="2000" dirty="0">
                <a:latin typeface="PT Serif"/>
                <a:cs typeface="Arial"/>
              </a:rPr>
              <a:t> 60 – 90 min</a:t>
            </a:r>
            <a:endParaRPr lang="en-US" sz="2000">
              <a:latin typeface="PT Serif"/>
            </a:endParaRPr>
          </a:p>
          <a:p>
            <a:pPr marL="342900" indent="-342900">
              <a:buFont typeface="Arial"/>
              <a:buChar char="•"/>
            </a:pPr>
            <a:r>
              <a:rPr lang="en-US" sz="2000" b="1" dirty="0">
                <a:latin typeface="PT Serif"/>
                <a:cs typeface="Arial"/>
              </a:rPr>
              <a:t>TEKs</a:t>
            </a:r>
          </a:p>
          <a:p>
            <a:pPr marL="800100" lvl="1" indent="-342900">
              <a:buFont typeface="Courier New"/>
              <a:buChar char="o"/>
            </a:pPr>
            <a:r>
              <a:rPr lang="en-US" sz="2000" dirty="0">
                <a:latin typeface="PT Serif"/>
                <a:cs typeface="Arial"/>
              </a:rPr>
              <a:t>SS: 7.2(D), 7.2(E), 7.2(F)</a:t>
            </a:r>
          </a:p>
          <a:p>
            <a:pPr marL="800100" lvl="1" indent="-342900">
              <a:buFont typeface="Courier New"/>
              <a:buChar char="o"/>
            </a:pPr>
            <a:r>
              <a:rPr lang="en-US" sz="2000" dirty="0">
                <a:latin typeface="PT Serif"/>
                <a:cs typeface="Arial"/>
              </a:rPr>
              <a:t>ELAR: 7.6(B), 7.6(C), 7.6(F)</a:t>
            </a:r>
          </a:p>
        </p:txBody>
      </p:sp>
    </p:spTree>
    <p:extLst>
      <p:ext uri="{BB962C8B-B14F-4D97-AF65-F5344CB8AC3E}">
        <p14:creationId xmlns:p14="http://schemas.microsoft.com/office/powerpoint/2010/main" val="321329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AC3DF1-4339-C1A3-8D4F-8E3E39E00A81}"/>
              </a:ext>
            </a:extLst>
          </p:cNvPr>
          <p:cNvSpPr/>
          <p:nvPr/>
        </p:nvSpPr>
        <p:spPr>
          <a:xfrm>
            <a:off x="-36871" y="0"/>
            <a:ext cx="12228870" cy="6857999"/>
          </a:xfrm>
          <a:prstGeom prst="rect">
            <a:avLst/>
          </a:prstGeom>
          <a:solidFill>
            <a:srgbClr val="9C18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472647" y="1993"/>
            <a:ext cx="11247023" cy="6862218"/>
          </a:xfrm>
        </p:spPr>
        <p:txBody>
          <a:bodyPr>
            <a:noAutofit/>
          </a:bodyPr>
          <a:lstStyle/>
          <a:p>
            <a:pPr algn="ctr">
              <a:lnSpc>
                <a:spcPct val="100000"/>
              </a:lnSpc>
              <a:spcBef>
                <a:spcPts val="600"/>
              </a:spcBef>
              <a:spcAft>
                <a:spcPts val="600"/>
              </a:spcAft>
            </a:pPr>
            <a:r>
              <a:rPr lang="en-GB" sz="8000" dirty="0">
                <a:solidFill>
                  <a:schemeClr val="bg1"/>
                </a:solidFill>
                <a:latin typeface="Georgia"/>
              </a:rPr>
              <a:t>Focus Question</a:t>
            </a:r>
            <a:br>
              <a:rPr lang="en-GB" sz="8000" dirty="0">
                <a:latin typeface="Georgia" panose="02040502050405020303" pitchFamily="18" charset="0"/>
              </a:rPr>
            </a:br>
            <a:r>
              <a:rPr lang="en-GB" sz="5400" dirty="0">
                <a:solidFill>
                  <a:schemeClr val="bg1"/>
                </a:solidFill>
                <a:latin typeface="Georgia"/>
              </a:rPr>
              <a:t>What were the motivations for</a:t>
            </a:r>
            <a:br>
              <a:rPr lang="en-GB" sz="5400" dirty="0">
                <a:solidFill>
                  <a:schemeClr val="bg1"/>
                </a:solidFill>
                <a:latin typeface="Georgia"/>
              </a:rPr>
            </a:br>
            <a:r>
              <a:rPr lang="en-GB" sz="5400" dirty="0">
                <a:solidFill>
                  <a:schemeClr val="bg1"/>
                </a:solidFill>
                <a:latin typeface="Georgia"/>
              </a:rPr>
              <a:t>the various stakeholders who wanted to populate Texas?</a:t>
            </a:r>
            <a:endParaRPr lang="en-GB" sz="7200" b="1" dirty="0">
              <a:solidFill>
                <a:schemeClr val="bg1"/>
              </a:solidFill>
              <a:latin typeface="Georgia" panose="02040502050405020303" pitchFamily="18" charset="0"/>
            </a:endParaRPr>
          </a:p>
        </p:txBody>
      </p:sp>
    </p:spTree>
    <p:extLst>
      <p:ext uri="{BB962C8B-B14F-4D97-AF65-F5344CB8AC3E}">
        <p14:creationId xmlns:p14="http://schemas.microsoft.com/office/powerpoint/2010/main" val="298766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a:extLst>
              <a:ext uri="{FF2B5EF4-FFF2-40B4-BE49-F238E27FC236}">
                <a16:creationId xmlns:a16="http://schemas.microsoft.com/office/drawing/2014/main" id="{27E29C8F-4EAE-3C37-4571-BA36F04F9B40}"/>
              </a:ext>
            </a:extLst>
          </p:cNvPr>
          <p:cNvSpPr txBox="1">
            <a:spLocks/>
          </p:cNvSpPr>
          <p:nvPr/>
        </p:nvSpPr>
        <p:spPr>
          <a:xfrm>
            <a:off x="356937" y="19507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tx1">
                    <a:lumMod val="75000"/>
                    <a:lumOff val="25000"/>
                  </a:schemeClr>
                </a:solidFill>
                <a:latin typeface="Georgia" panose="02040502050405020303" pitchFamily="18" charset="0"/>
                <a:ea typeface="+mj-ea"/>
                <a:cs typeface="+mj-cs"/>
              </a:defRPr>
            </a:lvl1pPr>
          </a:lstStyle>
          <a:p>
            <a:r>
              <a:rPr lang="en-US" dirty="0">
                <a:solidFill>
                  <a:srgbClr val="292929"/>
                </a:solidFill>
                <a:latin typeface="Georgia"/>
              </a:rPr>
              <a:t>Introduction and Overview Essay</a:t>
            </a:r>
          </a:p>
        </p:txBody>
      </p:sp>
      <p:sp>
        <p:nvSpPr>
          <p:cNvPr id="45" name="Content Placeholder 2">
            <a:extLst>
              <a:ext uri="{FF2B5EF4-FFF2-40B4-BE49-F238E27FC236}">
                <a16:creationId xmlns:a16="http://schemas.microsoft.com/office/drawing/2014/main" id="{B4E10FD9-E744-E2D0-3681-7507B8A47599}"/>
              </a:ext>
            </a:extLst>
          </p:cNvPr>
          <p:cNvSpPr>
            <a:spLocks noGrp="1"/>
          </p:cNvSpPr>
          <p:nvPr>
            <p:ph idx="1"/>
          </p:nvPr>
        </p:nvSpPr>
        <p:spPr>
          <a:xfrm>
            <a:off x="433137" y="1404519"/>
            <a:ext cx="6305422" cy="2695623"/>
          </a:xfrm>
        </p:spPr>
        <p:txBody>
          <a:bodyPr vert="horz" lIns="91440" tIns="45720" rIns="91440" bIns="45720" rtlCol="0" anchor="t">
            <a:normAutofit/>
          </a:bodyPr>
          <a:lstStyle/>
          <a:p>
            <a:pPr marL="0" indent="0">
              <a:spcAft>
                <a:spcPts val="1200"/>
              </a:spcAft>
              <a:buNone/>
            </a:pPr>
            <a:r>
              <a:rPr lang="en-US" dirty="0">
                <a:solidFill>
                  <a:srgbClr val="292929"/>
                </a:solidFill>
                <a:latin typeface="PT Serif"/>
              </a:rPr>
              <a:t>In this lesson, we will examine the conditions in Texas immediately following Mexican independence.</a:t>
            </a:r>
          </a:p>
          <a:p>
            <a:r>
              <a:rPr lang="en-US" dirty="0">
                <a:solidFill>
                  <a:srgbClr val="292929"/>
                </a:solidFill>
                <a:latin typeface="PT Serif"/>
              </a:rPr>
              <a:t>First, read the </a:t>
            </a:r>
            <a:r>
              <a:rPr lang="en-US" b="1" dirty="0">
                <a:solidFill>
                  <a:srgbClr val="292929"/>
                </a:solidFill>
                <a:latin typeface="PT Serif"/>
              </a:rPr>
              <a:t>Overview Essay, </a:t>
            </a:r>
            <a:r>
              <a:rPr lang="en-US" b="1" i="1" dirty="0">
                <a:solidFill>
                  <a:srgbClr val="292929"/>
                </a:solidFill>
                <a:latin typeface="PT Serif"/>
              </a:rPr>
              <a:t>Colonizing Texas</a:t>
            </a:r>
            <a:r>
              <a:rPr lang="en-US" b="1" dirty="0">
                <a:solidFill>
                  <a:srgbClr val="292929"/>
                </a:solidFill>
                <a:latin typeface="PT Serif"/>
              </a:rPr>
              <a:t> </a:t>
            </a:r>
            <a:r>
              <a:rPr lang="en-US" dirty="0">
                <a:solidFill>
                  <a:srgbClr val="292929"/>
                </a:solidFill>
                <a:latin typeface="PT Serif"/>
              </a:rPr>
              <a:t>by Dr. Andrew </a:t>
            </a:r>
            <a:r>
              <a:rPr lang="en-US" err="1">
                <a:solidFill>
                  <a:srgbClr val="292929"/>
                </a:solidFill>
                <a:latin typeface="PT Serif"/>
              </a:rPr>
              <a:t>Torget</a:t>
            </a:r>
            <a:r>
              <a:rPr lang="en-US" dirty="0">
                <a:solidFill>
                  <a:srgbClr val="292929"/>
                </a:solidFill>
                <a:latin typeface="PT Serif"/>
              </a:rPr>
              <a:t>.</a:t>
            </a:r>
          </a:p>
        </p:txBody>
      </p:sp>
      <p:grpSp>
        <p:nvGrpSpPr>
          <p:cNvPr id="53" name="Group 52">
            <a:extLst>
              <a:ext uri="{FF2B5EF4-FFF2-40B4-BE49-F238E27FC236}">
                <a16:creationId xmlns:a16="http://schemas.microsoft.com/office/drawing/2014/main" id="{212A49C5-D4E9-FFFC-D19D-F7930A0348C0}"/>
              </a:ext>
            </a:extLst>
          </p:cNvPr>
          <p:cNvGrpSpPr/>
          <p:nvPr/>
        </p:nvGrpSpPr>
        <p:grpSpPr>
          <a:xfrm>
            <a:off x="2570003" y="4020214"/>
            <a:ext cx="1371854" cy="1686922"/>
            <a:chOff x="2642780" y="3429000"/>
            <a:chExt cx="1698424" cy="2054314"/>
          </a:xfrm>
        </p:grpSpPr>
        <p:sp>
          <p:nvSpPr>
            <p:cNvPr id="47" name="Flowchart: Delay 46">
              <a:extLst>
                <a:ext uri="{FF2B5EF4-FFF2-40B4-BE49-F238E27FC236}">
                  <a16:creationId xmlns:a16="http://schemas.microsoft.com/office/drawing/2014/main" id="{565FE91A-ED07-08A5-4DA4-E818572CA8F7}"/>
                </a:ext>
              </a:extLst>
            </p:cNvPr>
            <p:cNvSpPr/>
            <p:nvPr/>
          </p:nvSpPr>
          <p:spPr>
            <a:xfrm rot="16200000">
              <a:off x="2886142" y="4145742"/>
              <a:ext cx="1202720" cy="1296775"/>
            </a:xfrm>
            <a:prstGeom prst="flowChartDela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arallelogram 47">
              <a:extLst>
                <a:ext uri="{FF2B5EF4-FFF2-40B4-BE49-F238E27FC236}">
                  <a16:creationId xmlns:a16="http://schemas.microsoft.com/office/drawing/2014/main" id="{320CE17F-F437-EDF2-9A55-EDFFE158E85A}"/>
                </a:ext>
              </a:extLst>
            </p:cNvPr>
            <p:cNvSpPr/>
            <p:nvPr/>
          </p:nvSpPr>
          <p:spPr>
            <a:xfrm rot="20749466">
              <a:off x="3367865" y="4493951"/>
              <a:ext cx="973339" cy="989363"/>
            </a:xfrm>
            <a:prstGeom prst="parallelogram">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FB60E0B-09EC-EC09-B0D2-F6FEBBCE1B59}"/>
                </a:ext>
              </a:extLst>
            </p:cNvPr>
            <p:cNvSpPr/>
            <p:nvPr/>
          </p:nvSpPr>
          <p:spPr>
            <a:xfrm>
              <a:off x="3055988" y="3429000"/>
              <a:ext cx="863029" cy="780836"/>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arallelogram 49">
              <a:extLst>
                <a:ext uri="{FF2B5EF4-FFF2-40B4-BE49-F238E27FC236}">
                  <a16:creationId xmlns:a16="http://schemas.microsoft.com/office/drawing/2014/main" id="{7BF310E7-F33D-A47A-01A7-61B362D31083}"/>
                </a:ext>
              </a:extLst>
            </p:cNvPr>
            <p:cNvSpPr/>
            <p:nvPr/>
          </p:nvSpPr>
          <p:spPr>
            <a:xfrm rot="850534" flipH="1">
              <a:off x="2642780" y="4493950"/>
              <a:ext cx="973339" cy="989363"/>
            </a:xfrm>
            <a:prstGeom prst="parallelogram">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Delay 50">
              <a:extLst>
                <a:ext uri="{FF2B5EF4-FFF2-40B4-BE49-F238E27FC236}">
                  <a16:creationId xmlns:a16="http://schemas.microsoft.com/office/drawing/2014/main" id="{265234A6-2A52-AAD5-081D-E54D1F76EC42}"/>
                </a:ext>
              </a:extLst>
            </p:cNvPr>
            <p:cNvSpPr/>
            <p:nvPr/>
          </p:nvSpPr>
          <p:spPr>
            <a:xfrm rot="150733">
              <a:off x="2697965" y="4633073"/>
              <a:ext cx="439037" cy="317609"/>
            </a:xfrm>
            <a:prstGeom prst="flowChartDela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Delay 51">
              <a:extLst>
                <a:ext uri="{FF2B5EF4-FFF2-40B4-BE49-F238E27FC236}">
                  <a16:creationId xmlns:a16="http://schemas.microsoft.com/office/drawing/2014/main" id="{B1356A0E-B2F1-AC46-2904-3DB2E97C99EB}"/>
                </a:ext>
              </a:extLst>
            </p:cNvPr>
            <p:cNvSpPr/>
            <p:nvPr/>
          </p:nvSpPr>
          <p:spPr>
            <a:xfrm rot="21449267" flipH="1">
              <a:off x="3861285" y="4633073"/>
              <a:ext cx="439037" cy="317609"/>
            </a:xfrm>
            <a:prstGeom prst="flowChartDela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Content Placeholder 2">
            <a:extLst>
              <a:ext uri="{FF2B5EF4-FFF2-40B4-BE49-F238E27FC236}">
                <a16:creationId xmlns:a16="http://schemas.microsoft.com/office/drawing/2014/main" id="{FF438540-0AEA-0819-C432-7A7AEBD427EA}"/>
              </a:ext>
            </a:extLst>
          </p:cNvPr>
          <p:cNvSpPr txBox="1">
            <a:spLocks/>
          </p:cNvSpPr>
          <p:nvPr/>
        </p:nvSpPr>
        <p:spPr>
          <a:xfrm>
            <a:off x="6770980" y="1404519"/>
            <a:ext cx="4985591" cy="4442574"/>
          </a:xfrm>
          <a:prstGeom prst="rect">
            <a:avLst/>
          </a:prstGeom>
          <a:ln w="19050">
            <a:solidFill>
              <a:schemeClr val="tx1"/>
            </a:solidFill>
            <a:prstDash val="dash"/>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dirty="0">
                <a:solidFill>
                  <a:srgbClr val="292929"/>
                </a:solidFill>
                <a:latin typeface="PT Serif"/>
              </a:rPr>
              <a:t>As you read, think about:</a:t>
            </a:r>
          </a:p>
          <a:p>
            <a:pPr marL="514350" indent="-514350">
              <a:buFont typeface="+mj-lt"/>
              <a:buAutoNum type="arabicPeriod"/>
            </a:pPr>
            <a:r>
              <a:rPr lang="en-US" dirty="0">
                <a:solidFill>
                  <a:srgbClr val="292929"/>
                </a:solidFill>
                <a:latin typeface="PT Serif"/>
              </a:rPr>
              <a:t>What was Texas like after Mexico gained independence from Spain?</a:t>
            </a:r>
          </a:p>
          <a:p>
            <a:pPr marL="514350" indent="-514350">
              <a:buFont typeface="+mj-lt"/>
              <a:buAutoNum type="arabicPeriod"/>
            </a:pPr>
            <a:r>
              <a:rPr lang="en-US" dirty="0">
                <a:solidFill>
                  <a:srgbClr val="292929"/>
                </a:solidFill>
                <a:latin typeface="PT Serif"/>
              </a:rPr>
              <a:t>What demographic shifts were occurring?</a:t>
            </a:r>
          </a:p>
          <a:p>
            <a:pPr marL="514350" indent="-514350">
              <a:buFont typeface="+mj-lt"/>
              <a:buAutoNum type="arabicPeriod"/>
            </a:pPr>
            <a:r>
              <a:rPr lang="en-US" dirty="0">
                <a:solidFill>
                  <a:srgbClr val="292929"/>
                </a:solidFill>
                <a:latin typeface="PT Serif"/>
              </a:rPr>
              <a:t>What do you think were the motivations for populating Texas in the 1820s?</a:t>
            </a:r>
          </a:p>
        </p:txBody>
      </p:sp>
    </p:spTree>
    <p:extLst>
      <p:ext uri="{BB962C8B-B14F-4D97-AF65-F5344CB8AC3E}">
        <p14:creationId xmlns:p14="http://schemas.microsoft.com/office/powerpoint/2010/main" val="3505618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69FB8E3-D663-4DE5-F326-471CF3ABF400}"/>
              </a:ext>
            </a:extLst>
          </p:cNvPr>
          <p:cNvSpPr>
            <a:spLocks noGrp="1"/>
          </p:cNvSpPr>
          <p:nvPr>
            <p:ph type="title"/>
          </p:nvPr>
        </p:nvSpPr>
        <p:spPr>
          <a:xfrm>
            <a:off x="224883" y="197856"/>
            <a:ext cx="10515600" cy="1325563"/>
          </a:xfrm>
        </p:spPr>
        <p:txBody>
          <a:bodyPr>
            <a:normAutofit/>
          </a:bodyPr>
          <a:lstStyle/>
          <a:p>
            <a:r>
              <a:rPr lang="en-US" sz="4000" dirty="0">
                <a:solidFill>
                  <a:srgbClr val="292929"/>
                </a:solidFill>
                <a:latin typeface="Georgia"/>
              </a:rPr>
              <a:t>Perspective Block </a:t>
            </a:r>
            <a:r>
              <a:rPr lang="en-US" dirty="0">
                <a:solidFill>
                  <a:srgbClr val="292929"/>
                </a:solidFill>
                <a:latin typeface="Georgia"/>
              </a:rPr>
              <a:t>Party (Part 1)</a:t>
            </a:r>
            <a:endParaRPr lang="en-US" sz="4000" dirty="0">
              <a:solidFill>
                <a:srgbClr val="292929"/>
              </a:solidFill>
              <a:latin typeface="Georgia"/>
            </a:endParaRPr>
          </a:p>
        </p:txBody>
      </p:sp>
      <p:sp>
        <p:nvSpPr>
          <p:cNvPr id="7" name="Content Placeholder 2">
            <a:extLst>
              <a:ext uri="{FF2B5EF4-FFF2-40B4-BE49-F238E27FC236}">
                <a16:creationId xmlns:a16="http://schemas.microsoft.com/office/drawing/2014/main" id="{1D7BB582-F28F-6232-1A0F-07A22DEAC293}"/>
              </a:ext>
            </a:extLst>
          </p:cNvPr>
          <p:cNvSpPr>
            <a:spLocks noGrp="1"/>
          </p:cNvSpPr>
          <p:nvPr>
            <p:ph idx="1"/>
          </p:nvPr>
        </p:nvSpPr>
        <p:spPr>
          <a:xfrm>
            <a:off x="224883" y="1523419"/>
            <a:ext cx="3614621" cy="1325563"/>
          </a:xfrm>
        </p:spPr>
        <p:txBody>
          <a:bodyPr vert="horz" lIns="91440" tIns="45720" rIns="91440" bIns="45720" rtlCol="0" anchor="t">
            <a:normAutofit/>
          </a:bodyPr>
          <a:lstStyle/>
          <a:p>
            <a:pPr marL="0" indent="0">
              <a:buNone/>
            </a:pPr>
            <a:r>
              <a:rPr lang="en-US" sz="1800" dirty="0">
                <a:solidFill>
                  <a:srgbClr val="292929"/>
                </a:solidFill>
                <a:latin typeface="PT Serif"/>
              </a:rPr>
              <a:t>1. Everyone will have a role as either a Tejano resident, Mexican government official, or Anglo colonist.</a:t>
            </a:r>
          </a:p>
        </p:txBody>
      </p:sp>
      <p:sp>
        <p:nvSpPr>
          <p:cNvPr id="9" name="Content Placeholder 2">
            <a:extLst>
              <a:ext uri="{FF2B5EF4-FFF2-40B4-BE49-F238E27FC236}">
                <a16:creationId xmlns:a16="http://schemas.microsoft.com/office/drawing/2014/main" id="{70D2C471-1C90-95D6-B0A7-FE998F094B41}"/>
              </a:ext>
            </a:extLst>
          </p:cNvPr>
          <p:cNvSpPr txBox="1">
            <a:spLocks/>
          </p:cNvSpPr>
          <p:nvPr/>
        </p:nvSpPr>
        <p:spPr>
          <a:xfrm>
            <a:off x="4288689" y="1523419"/>
            <a:ext cx="3614621"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292929"/>
                </a:solidFill>
                <a:latin typeface="PT Serif" panose="020A0603040505020204" pitchFamily="18" charset="0"/>
              </a:rPr>
              <a:t>2. Read the excerpts for your role around the room and discuss the meaning of the quotes with others in your role.</a:t>
            </a:r>
          </a:p>
        </p:txBody>
      </p:sp>
      <p:sp>
        <p:nvSpPr>
          <p:cNvPr id="11" name="Content Placeholder 2">
            <a:extLst>
              <a:ext uri="{FF2B5EF4-FFF2-40B4-BE49-F238E27FC236}">
                <a16:creationId xmlns:a16="http://schemas.microsoft.com/office/drawing/2014/main" id="{88F08E46-900D-ECEB-391D-1A161AD2FA93}"/>
              </a:ext>
            </a:extLst>
          </p:cNvPr>
          <p:cNvSpPr txBox="1">
            <a:spLocks/>
          </p:cNvSpPr>
          <p:nvPr/>
        </p:nvSpPr>
        <p:spPr>
          <a:xfrm>
            <a:off x="8352496" y="1548858"/>
            <a:ext cx="3614621" cy="13255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292929"/>
                </a:solidFill>
                <a:latin typeface="PT Serif"/>
              </a:rPr>
              <a:t>3. Fill out the section of the graphic organizer for </a:t>
            </a:r>
            <a:r>
              <a:rPr lang="en-US" sz="1800" b="1" dirty="0">
                <a:solidFill>
                  <a:srgbClr val="292929"/>
                </a:solidFill>
                <a:latin typeface="PT Serif"/>
              </a:rPr>
              <a:t>your </a:t>
            </a:r>
            <a:r>
              <a:rPr lang="en-US" sz="1800" dirty="0">
                <a:solidFill>
                  <a:srgbClr val="292929"/>
                </a:solidFill>
                <a:latin typeface="PT Serif"/>
              </a:rPr>
              <a:t>role.</a:t>
            </a:r>
          </a:p>
        </p:txBody>
      </p:sp>
      <p:sp>
        <p:nvSpPr>
          <p:cNvPr id="29" name="Speech Bubble: Rectangle with Corners Rounded 28">
            <a:extLst>
              <a:ext uri="{FF2B5EF4-FFF2-40B4-BE49-F238E27FC236}">
                <a16:creationId xmlns:a16="http://schemas.microsoft.com/office/drawing/2014/main" id="{78AE91E3-88E6-7E55-93C8-BDE6C4E0DAE8}"/>
              </a:ext>
            </a:extLst>
          </p:cNvPr>
          <p:cNvSpPr/>
          <p:nvPr/>
        </p:nvSpPr>
        <p:spPr>
          <a:xfrm rot="993854">
            <a:off x="4456868" y="2937336"/>
            <a:ext cx="1311633" cy="1152138"/>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peech Bubble: Rectangle with Corners Rounded 30">
            <a:extLst>
              <a:ext uri="{FF2B5EF4-FFF2-40B4-BE49-F238E27FC236}">
                <a16:creationId xmlns:a16="http://schemas.microsoft.com/office/drawing/2014/main" id="{38142E8B-6335-0D63-8E8B-D9861E3196E7}"/>
              </a:ext>
            </a:extLst>
          </p:cNvPr>
          <p:cNvSpPr/>
          <p:nvPr/>
        </p:nvSpPr>
        <p:spPr>
          <a:xfrm rot="20646922">
            <a:off x="6274466" y="3278262"/>
            <a:ext cx="1229015" cy="1037319"/>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peech Bubble: Rectangle with Corners Rounded 32">
            <a:extLst>
              <a:ext uri="{FF2B5EF4-FFF2-40B4-BE49-F238E27FC236}">
                <a16:creationId xmlns:a16="http://schemas.microsoft.com/office/drawing/2014/main" id="{335C4274-5E34-E9BA-9993-EA4D49A8137C}"/>
              </a:ext>
            </a:extLst>
          </p:cNvPr>
          <p:cNvSpPr/>
          <p:nvPr/>
        </p:nvSpPr>
        <p:spPr>
          <a:xfrm rot="635667">
            <a:off x="4968523" y="4542583"/>
            <a:ext cx="1191604" cy="978831"/>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Delay 34">
            <a:extLst>
              <a:ext uri="{FF2B5EF4-FFF2-40B4-BE49-F238E27FC236}">
                <a16:creationId xmlns:a16="http://schemas.microsoft.com/office/drawing/2014/main" id="{2E195BBB-587C-8340-46B0-25D12FC83502}"/>
              </a:ext>
            </a:extLst>
          </p:cNvPr>
          <p:cNvSpPr/>
          <p:nvPr/>
        </p:nvSpPr>
        <p:spPr>
          <a:xfrm rot="16200000">
            <a:off x="357699" y="3541254"/>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8E048329-7B9C-9BB0-328B-AF9944FB5C94}"/>
              </a:ext>
            </a:extLst>
          </p:cNvPr>
          <p:cNvSpPr/>
          <p:nvPr/>
        </p:nvSpPr>
        <p:spPr>
          <a:xfrm>
            <a:off x="545599" y="2990865"/>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Delay 38">
            <a:extLst>
              <a:ext uri="{FF2B5EF4-FFF2-40B4-BE49-F238E27FC236}">
                <a16:creationId xmlns:a16="http://schemas.microsoft.com/office/drawing/2014/main" id="{E8D6DAD1-10ED-1B13-A0A2-6630745FDCE6}"/>
              </a:ext>
            </a:extLst>
          </p:cNvPr>
          <p:cNvSpPr/>
          <p:nvPr/>
        </p:nvSpPr>
        <p:spPr>
          <a:xfrm rot="16200000">
            <a:off x="1350752" y="3528184"/>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8912E3F2-B2A5-D9D8-E599-2ECD7949AF56}"/>
              </a:ext>
            </a:extLst>
          </p:cNvPr>
          <p:cNvSpPr/>
          <p:nvPr/>
        </p:nvSpPr>
        <p:spPr>
          <a:xfrm>
            <a:off x="1548177" y="2987320"/>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Delay 42">
            <a:extLst>
              <a:ext uri="{FF2B5EF4-FFF2-40B4-BE49-F238E27FC236}">
                <a16:creationId xmlns:a16="http://schemas.microsoft.com/office/drawing/2014/main" id="{7EEFE149-8329-B500-1794-A7897EF386CE}"/>
              </a:ext>
            </a:extLst>
          </p:cNvPr>
          <p:cNvSpPr/>
          <p:nvPr/>
        </p:nvSpPr>
        <p:spPr>
          <a:xfrm rot="16200000">
            <a:off x="2354428" y="3528184"/>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F12D31E5-CDD7-EC8D-586B-9715A7CDE641}"/>
              </a:ext>
            </a:extLst>
          </p:cNvPr>
          <p:cNvSpPr/>
          <p:nvPr/>
        </p:nvSpPr>
        <p:spPr>
          <a:xfrm>
            <a:off x="2551853" y="2987320"/>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D7011CEB-D1F8-38AC-E399-25F7AE0CB1AD}"/>
              </a:ext>
            </a:extLst>
          </p:cNvPr>
          <p:cNvGrpSpPr/>
          <p:nvPr/>
        </p:nvGrpSpPr>
        <p:grpSpPr>
          <a:xfrm>
            <a:off x="8807607" y="2425138"/>
            <a:ext cx="2426679" cy="3014564"/>
            <a:chOff x="914400" y="414130"/>
            <a:chExt cx="3653313" cy="4893850"/>
          </a:xfrm>
        </p:grpSpPr>
        <p:sp>
          <p:nvSpPr>
            <p:cNvPr id="4" name="Rectangle 3">
              <a:extLst>
                <a:ext uri="{FF2B5EF4-FFF2-40B4-BE49-F238E27FC236}">
                  <a16:creationId xmlns:a16="http://schemas.microsoft.com/office/drawing/2014/main" id="{CB237814-15A8-1C2A-F8A0-3433B7014BAE}"/>
                </a:ext>
              </a:extLst>
            </p:cNvPr>
            <p:cNvSpPr/>
            <p:nvPr/>
          </p:nvSpPr>
          <p:spPr>
            <a:xfrm>
              <a:off x="914400" y="780585"/>
              <a:ext cx="3256156" cy="4527395"/>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75D2314E-1919-EDDA-6720-0EDA839D7D61}"/>
                </a:ext>
              </a:extLst>
            </p:cNvPr>
            <p:cNvCxnSpPr/>
            <p:nvPr/>
          </p:nvCxnSpPr>
          <p:spPr>
            <a:xfrm>
              <a:off x="1291458" y="155749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DF1EA36-1F85-852A-71D2-8120E75D4541}"/>
                </a:ext>
              </a:extLst>
            </p:cNvPr>
            <p:cNvCxnSpPr/>
            <p:nvPr/>
          </p:nvCxnSpPr>
          <p:spPr>
            <a:xfrm>
              <a:off x="1291458" y="2021394"/>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0089FE-C87A-A6A8-4802-932EAD4C8CBE}"/>
                </a:ext>
              </a:extLst>
            </p:cNvPr>
            <p:cNvCxnSpPr/>
            <p:nvPr/>
          </p:nvCxnSpPr>
          <p:spPr>
            <a:xfrm>
              <a:off x="1291458" y="247524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205640B4-3162-E51B-0857-D9E05270C761}"/>
                </a:ext>
              </a:extLst>
            </p:cNvPr>
            <p:cNvGrpSpPr/>
            <p:nvPr/>
          </p:nvGrpSpPr>
          <p:grpSpPr>
            <a:xfrm rot="2238641">
              <a:off x="4021303" y="414130"/>
              <a:ext cx="546410" cy="2622923"/>
              <a:chOff x="5709426" y="1770658"/>
              <a:chExt cx="546410" cy="2622923"/>
            </a:xfrm>
          </p:grpSpPr>
          <p:sp>
            <p:nvSpPr>
              <p:cNvPr id="36" name="Rectangle 35">
                <a:extLst>
                  <a:ext uri="{FF2B5EF4-FFF2-40B4-BE49-F238E27FC236}">
                    <a16:creationId xmlns:a16="http://schemas.microsoft.com/office/drawing/2014/main" id="{57589C86-CF8D-21AE-0E53-D34B291ED62A}"/>
                  </a:ext>
                </a:extLst>
              </p:cNvPr>
              <p:cNvSpPr/>
              <p:nvPr/>
            </p:nvSpPr>
            <p:spPr>
              <a:xfrm>
                <a:off x="5709427" y="2146610"/>
                <a:ext cx="546409" cy="17953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Isosceles Triangle 37">
                <a:extLst>
                  <a:ext uri="{FF2B5EF4-FFF2-40B4-BE49-F238E27FC236}">
                    <a16:creationId xmlns:a16="http://schemas.microsoft.com/office/drawing/2014/main" id="{52D03927-75E2-F950-BD77-88F59EE404BC}"/>
                  </a:ext>
                </a:extLst>
              </p:cNvPr>
              <p:cNvSpPr/>
              <p:nvPr/>
            </p:nvSpPr>
            <p:spPr>
              <a:xfrm rot="10800000">
                <a:off x="5738603" y="3941955"/>
                <a:ext cx="492726" cy="451624"/>
              </a:xfrm>
              <a:prstGeom prst="triangle">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Isosceles Triangle 39">
                <a:extLst>
                  <a:ext uri="{FF2B5EF4-FFF2-40B4-BE49-F238E27FC236}">
                    <a16:creationId xmlns:a16="http://schemas.microsoft.com/office/drawing/2014/main" id="{1D5CA6E6-C2F5-6723-E3AD-EF5E5CD317E4}"/>
                  </a:ext>
                </a:extLst>
              </p:cNvPr>
              <p:cNvSpPr/>
              <p:nvPr/>
            </p:nvSpPr>
            <p:spPr>
              <a:xfrm rot="10800000">
                <a:off x="5910115" y="4250356"/>
                <a:ext cx="145030" cy="143225"/>
              </a:xfrm>
              <a:prstGeom prst="triangle">
                <a:avLst/>
              </a:prstGeom>
              <a:solidFill>
                <a:schemeClr val="tx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A544A5A8-5541-7402-4F1E-C67A9E34A0C7}"/>
                  </a:ext>
                </a:extLst>
              </p:cNvPr>
              <p:cNvSpPr/>
              <p:nvPr/>
            </p:nvSpPr>
            <p:spPr>
              <a:xfrm>
                <a:off x="5709426" y="2035574"/>
                <a:ext cx="546409" cy="68924"/>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Delay 43">
                <a:extLst>
                  <a:ext uri="{FF2B5EF4-FFF2-40B4-BE49-F238E27FC236}">
                    <a16:creationId xmlns:a16="http://schemas.microsoft.com/office/drawing/2014/main" id="{06252359-FB45-8352-954B-53C5E3F90B2F}"/>
                  </a:ext>
                </a:extLst>
              </p:cNvPr>
              <p:cNvSpPr/>
              <p:nvPr/>
            </p:nvSpPr>
            <p:spPr>
              <a:xfrm rot="16200000">
                <a:off x="5871913" y="1608171"/>
                <a:ext cx="221434" cy="546408"/>
              </a:xfrm>
              <a:prstGeom prst="flowChartDelay">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8" name="Straight Connector 27">
              <a:extLst>
                <a:ext uri="{FF2B5EF4-FFF2-40B4-BE49-F238E27FC236}">
                  <a16:creationId xmlns:a16="http://schemas.microsoft.com/office/drawing/2014/main" id="{61A3838F-D39D-E4B1-A2AB-8A45F56FFEB4}"/>
                </a:ext>
              </a:extLst>
            </p:cNvPr>
            <p:cNvCxnSpPr/>
            <p:nvPr/>
          </p:nvCxnSpPr>
          <p:spPr>
            <a:xfrm>
              <a:off x="1291458" y="2919420"/>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7ABAD94-74BA-262E-54F6-D74FCB846063}"/>
                </a:ext>
              </a:extLst>
            </p:cNvPr>
            <p:cNvCxnSpPr/>
            <p:nvPr/>
          </p:nvCxnSpPr>
          <p:spPr>
            <a:xfrm>
              <a:off x="1291458" y="3379139"/>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5C004D9-85C1-F6C1-547F-0DE1D4D4698C}"/>
                </a:ext>
              </a:extLst>
            </p:cNvPr>
            <p:cNvCxnSpPr/>
            <p:nvPr/>
          </p:nvCxnSpPr>
          <p:spPr>
            <a:xfrm>
              <a:off x="1291458" y="3832990"/>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8619515-1D2A-D89F-AAC4-800CCBA6728E}"/>
                </a:ext>
              </a:extLst>
            </p:cNvPr>
            <p:cNvCxnSpPr/>
            <p:nvPr/>
          </p:nvCxnSpPr>
          <p:spPr>
            <a:xfrm>
              <a:off x="1291458" y="427716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9334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66B0E02-3A69-F077-4703-513893976F9C}"/>
              </a:ext>
            </a:extLst>
          </p:cNvPr>
          <p:cNvSpPr>
            <a:spLocks noGrp="1"/>
          </p:cNvSpPr>
          <p:nvPr>
            <p:ph type="title"/>
          </p:nvPr>
        </p:nvSpPr>
        <p:spPr>
          <a:xfrm>
            <a:off x="224883" y="197856"/>
            <a:ext cx="10515600" cy="1325563"/>
          </a:xfrm>
        </p:spPr>
        <p:txBody>
          <a:bodyPr>
            <a:normAutofit/>
          </a:bodyPr>
          <a:lstStyle/>
          <a:p>
            <a:r>
              <a:rPr lang="en-US" sz="4000" dirty="0">
                <a:solidFill>
                  <a:srgbClr val="292929"/>
                </a:solidFill>
                <a:latin typeface="Georgia"/>
              </a:rPr>
              <a:t>Perspective Block Party</a:t>
            </a:r>
            <a:r>
              <a:rPr lang="en-US" dirty="0">
                <a:solidFill>
                  <a:srgbClr val="292929"/>
                </a:solidFill>
                <a:latin typeface="Georgia"/>
              </a:rPr>
              <a:t> (Part 2)</a:t>
            </a:r>
            <a:endParaRPr lang="en-US" sz="4000" dirty="0">
              <a:solidFill>
                <a:srgbClr val="292929"/>
              </a:solidFill>
              <a:latin typeface="Georgia"/>
            </a:endParaRPr>
          </a:p>
        </p:txBody>
      </p:sp>
      <p:sp>
        <p:nvSpPr>
          <p:cNvPr id="7" name="Content Placeholder 2">
            <a:extLst>
              <a:ext uri="{FF2B5EF4-FFF2-40B4-BE49-F238E27FC236}">
                <a16:creationId xmlns:a16="http://schemas.microsoft.com/office/drawing/2014/main" id="{982BD3A4-95A4-3F51-6D0B-7EC18A3E7A41}"/>
              </a:ext>
            </a:extLst>
          </p:cNvPr>
          <p:cNvSpPr>
            <a:spLocks noGrp="1"/>
          </p:cNvSpPr>
          <p:nvPr>
            <p:ph idx="1"/>
          </p:nvPr>
        </p:nvSpPr>
        <p:spPr>
          <a:xfrm>
            <a:off x="224883" y="1523419"/>
            <a:ext cx="3614621" cy="1634753"/>
          </a:xfrm>
        </p:spPr>
        <p:txBody>
          <a:bodyPr vert="horz" lIns="91440" tIns="45720" rIns="91440" bIns="45720" rtlCol="0" anchor="t">
            <a:normAutofit/>
          </a:bodyPr>
          <a:lstStyle/>
          <a:p>
            <a:pPr marL="0" indent="0">
              <a:buNone/>
            </a:pPr>
            <a:r>
              <a:rPr lang="en-US" sz="1800" dirty="0">
                <a:solidFill>
                  <a:srgbClr val="292929"/>
                </a:solidFill>
                <a:latin typeface="PT Serif"/>
              </a:rPr>
              <a:t>4. Form triads in which you have a representative from each role – Tejano resident, Mexican government official, and Anglo colonist.</a:t>
            </a:r>
          </a:p>
        </p:txBody>
      </p:sp>
      <p:sp>
        <p:nvSpPr>
          <p:cNvPr id="9" name="Content Placeholder 2">
            <a:extLst>
              <a:ext uri="{FF2B5EF4-FFF2-40B4-BE49-F238E27FC236}">
                <a16:creationId xmlns:a16="http://schemas.microsoft.com/office/drawing/2014/main" id="{E5EA7D7D-3D42-89FA-AE02-196F4A84EAB2}"/>
              </a:ext>
            </a:extLst>
          </p:cNvPr>
          <p:cNvSpPr txBox="1">
            <a:spLocks/>
          </p:cNvSpPr>
          <p:nvPr/>
        </p:nvSpPr>
        <p:spPr>
          <a:xfrm>
            <a:off x="4288689" y="1523419"/>
            <a:ext cx="3614621" cy="13255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rgbClr val="292929"/>
                </a:solidFill>
                <a:latin typeface="PT Serif"/>
              </a:rPr>
              <a:t>5. Share some quotes and insights about the excerpts with your group. </a:t>
            </a:r>
            <a:endParaRPr lang="en-US" sz="1800" dirty="0">
              <a:solidFill>
                <a:srgbClr val="292929"/>
              </a:solidFill>
              <a:latin typeface="PT Serif" panose="020A0603040505020204" pitchFamily="18" charset="0"/>
            </a:endParaRPr>
          </a:p>
        </p:txBody>
      </p:sp>
      <p:sp>
        <p:nvSpPr>
          <p:cNvPr id="11" name="Content Placeholder 2">
            <a:extLst>
              <a:ext uri="{FF2B5EF4-FFF2-40B4-BE49-F238E27FC236}">
                <a16:creationId xmlns:a16="http://schemas.microsoft.com/office/drawing/2014/main" id="{A7900300-B5C8-3113-3576-671D1DEBD514}"/>
              </a:ext>
            </a:extLst>
          </p:cNvPr>
          <p:cNvSpPr txBox="1">
            <a:spLocks/>
          </p:cNvSpPr>
          <p:nvPr/>
        </p:nvSpPr>
        <p:spPr>
          <a:xfrm>
            <a:off x="8352496" y="1548858"/>
            <a:ext cx="3614621"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292929"/>
                </a:solidFill>
                <a:latin typeface="PT Serif" panose="020A0603040505020204" pitchFamily="18" charset="0"/>
              </a:rPr>
              <a:t>3. Fill out the other sections of your graphic organizer. </a:t>
            </a:r>
          </a:p>
        </p:txBody>
      </p:sp>
      <p:grpSp>
        <p:nvGrpSpPr>
          <p:cNvPr id="27" name="Group 26">
            <a:extLst>
              <a:ext uri="{FF2B5EF4-FFF2-40B4-BE49-F238E27FC236}">
                <a16:creationId xmlns:a16="http://schemas.microsoft.com/office/drawing/2014/main" id="{CBB42B25-FFBF-D518-75A1-A975961F6C90}"/>
              </a:ext>
            </a:extLst>
          </p:cNvPr>
          <p:cNvGrpSpPr/>
          <p:nvPr/>
        </p:nvGrpSpPr>
        <p:grpSpPr>
          <a:xfrm>
            <a:off x="8807607" y="2425138"/>
            <a:ext cx="2426679" cy="3014564"/>
            <a:chOff x="914400" y="414130"/>
            <a:chExt cx="3653313" cy="4893850"/>
          </a:xfrm>
        </p:grpSpPr>
        <p:sp>
          <p:nvSpPr>
            <p:cNvPr id="13" name="Rectangle 12">
              <a:extLst>
                <a:ext uri="{FF2B5EF4-FFF2-40B4-BE49-F238E27FC236}">
                  <a16:creationId xmlns:a16="http://schemas.microsoft.com/office/drawing/2014/main" id="{48A5FA30-9474-AE3A-640E-79BA763AFA1C}"/>
                </a:ext>
              </a:extLst>
            </p:cNvPr>
            <p:cNvSpPr/>
            <p:nvPr/>
          </p:nvSpPr>
          <p:spPr>
            <a:xfrm>
              <a:off x="914400" y="780585"/>
              <a:ext cx="3256156" cy="4527395"/>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D3FAAA0-FE96-2562-56AF-7919CEEF1EF9}"/>
                </a:ext>
              </a:extLst>
            </p:cNvPr>
            <p:cNvCxnSpPr/>
            <p:nvPr/>
          </p:nvCxnSpPr>
          <p:spPr>
            <a:xfrm>
              <a:off x="1291458" y="155749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EAD8FDF-AFC1-3BEA-949C-967C515EE3F7}"/>
                </a:ext>
              </a:extLst>
            </p:cNvPr>
            <p:cNvCxnSpPr/>
            <p:nvPr/>
          </p:nvCxnSpPr>
          <p:spPr>
            <a:xfrm>
              <a:off x="1291458" y="2021394"/>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1BD592E-1317-1EE5-A595-8E320BE3DC6F}"/>
                </a:ext>
              </a:extLst>
            </p:cNvPr>
            <p:cNvCxnSpPr/>
            <p:nvPr/>
          </p:nvCxnSpPr>
          <p:spPr>
            <a:xfrm>
              <a:off x="1291458" y="247524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09723FFF-9BF4-5E72-148F-2E29FE034685}"/>
                </a:ext>
              </a:extLst>
            </p:cNvPr>
            <p:cNvGrpSpPr/>
            <p:nvPr/>
          </p:nvGrpSpPr>
          <p:grpSpPr>
            <a:xfrm rot="2238641">
              <a:off x="4021303" y="414130"/>
              <a:ext cx="546410" cy="2622923"/>
              <a:chOff x="5709426" y="1770658"/>
              <a:chExt cx="546410" cy="2622923"/>
            </a:xfrm>
          </p:grpSpPr>
          <p:sp>
            <p:nvSpPr>
              <p:cNvPr id="22" name="Rectangle 21">
                <a:extLst>
                  <a:ext uri="{FF2B5EF4-FFF2-40B4-BE49-F238E27FC236}">
                    <a16:creationId xmlns:a16="http://schemas.microsoft.com/office/drawing/2014/main" id="{4FF613A5-BF89-916F-FD7C-FA4989A57499}"/>
                  </a:ext>
                </a:extLst>
              </p:cNvPr>
              <p:cNvSpPr/>
              <p:nvPr/>
            </p:nvSpPr>
            <p:spPr>
              <a:xfrm>
                <a:off x="5709427" y="2146610"/>
                <a:ext cx="546409" cy="179534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22">
                <a:extLst>
                  <a:ext uri="{FF2B5EF4-FFF2-40B4-BE49-F238E27FC236}">
                    <a16:creationId xmlns:a16="http://schemas.microsoft.com/office/drawing/2014/main" id="{F8EB538D-C407-CB39-93D5-D84467C9CE1B}"/>
                  </a:ext>
                </a:extLst>
              </p:cNvPr>
              <p:cNvSpPr/>
              <p:nvPr/>
            </p:nvSpPr>
            <p:spPr>
              <a:xfrm rot="10800000">
                <a:off x="5738603" y="3941955"/>
                <a:ext cx="492726" cy="451624"/>
              </a:xfrm>
              <a:prstGeom prst="triangle">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Isosceles Triangle 23">
                <a:extLst>
                  <a:ext uri="{FF2B5EF4-FFF2-40B4-BE49-F238E27FC236}">
                    <a16:creationId xmlns:a16="http://schemas.microsoft.com/office/drawing/2014/main" id="{8920443F-5DF9-5E8B-F577-88456122C8A9}"/>
                  </a:ext>
                </a:extLst>
              </p:cNvPr>
              <p:cNvSpPr/>
              <p:nvPr/>
            </p:nvSpPr>
            <p:spPr>
              <a:xfrm rot="10800000">
                <a:off x="5910115" y="4250356"/>
                <a:ext cx="145030" cy="143225"/>
              </a:xfrm>
              <a:prstGeom prst="triangle">
                <a:avLst/>
              </a:prstGeom>
              <a:solidFill>
                <a:schemeClr val="tx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32AB5C73-7F8F-FF7F-27BB-A64AF77970EA}"/>
                  </a:ext>
                </a:extLst>
              </p:cNvPr>
              <p:cNvSpPr/>
              <p:nvPr/>
            </p:nvSpPr>
            <p:spPr>
              <a:xfrm>
                <a:off x="5709426" y="2035574"/>
                <a:ext cx="546409" cy="68924"/>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Delay 25">
                <a:extLst>
                  <a:ext uri="{FF2B5EF4-FFF2-40B4-BE49-F238E27FC236}">
                    <a16:creationId xmlns:a16="http://schemas.microsoft.com/office/drawing/2014/main" id="{C6F1C6E0-5CA8-44BC-EA7B-A37A9BA8B2B8}"/>
                  </a:ext>
                </a:extLst>
              </p:cNvPr>
              <p:cNvSpPr/>
              <p:nvPr/>
            </p:nvSpPr>
            <p:spPr>
              <a:xfrm rot="16200000">
                <a:off x="5871913" y="1608171"/>
                <a:ext cx="221434" cy="546408"/>
              </a:xfrm>
              <a:prstGeom prst="flowChartDelay">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 name="Straight Connector 17">
              <a:extLst>
                <a:ext uri="{FF2B5EF4-FFF2-40B4-BE49-F238E27FC236}">
                  <a16:creationId xmlns:a16="http://schemas.microsoft.com/office/drawing/2014/main" id="{65CC1E92-5BDF-B172-C0EA-03228FD337FE}"/>
                </a:ext>
              </a:extLst>
            </p:cNvPr>
            <p:cNvCxnSpPr/>
            <p:nvPr/>
          </p:nvCxnSpPr>
          <p:spPr>
            <a:xfrm>
              <a:off x="1291458" y="2919420"/>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E944E5D-0A40-4598-14D6-AAE349EE6E8C}"/>
                </a:ext>
              </a:extLst>
            </p:cNvPr>
            <p:cNvCxnSpPr/>
            <p:nvPr/>
          </p:nvCxnSpPr>
          <p:spPr>
            <a:xfrm>
              <a:off x="1291458" y="3379139"/>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A8A0294-A73B-A087-4D77-56A1FB4D72A2}"/>
                </a:ext>
              </a:extLst>
            </p:cNvPr>
            <p:cNvCxnSpPr/>
            <p:nvPr/>
          </p:nvCxnSpPr>
          <p:spPr>
            <a:xfrm>
              <a:off x="1291458" y="3832990"/>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002DCED-F6BF-C6CE-3EB3-03337B6C597C}"/>
                </a:ext>
              </a:extLst>
            </p:cNvPr>
            <p:cNvCxnSpPr/>
            <p:nvPr/>
          </p:nvCxnSpPr>
          <p:spPr>
            <a:xfrm>
              <a:off x="1291458" y="4277165"/>
              <a:ext cx="2502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Speech Bubble: Rectangle with Corners Rounded 28">
            <a:extLst>
              <a:ext uri="{FF2B5EF4-FFF2-40B4-BE49-F238E27FC236}">
                <a16:creationId xmlns:a16="http://schemas.microsoft.com/office/drawing/2014/main" id="{13DE0268-44AC-E0C0-240F-C46675F35AE3}"/>
              </a:ext>
            </a:extLst>
          </p:cNvPr>
          <p:cNvSpPr/>
          <p:nvPr/>
        </p:nvSpPr>
        <p:spPr>
          <a:xfrm rot="993854">
            <a:off x="4375225" y="2896515"/>
            <a:ext cx="1311633" cy="1152138"/>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peech Bubble: Rectangle with Corners Rounded 30">
            <a:extLst>
              <a:ext uri="{FF2B5EF4-FFF2-40B4-BE49-F238E27FC236}">
                <a16:creationId xmlns:a16="http://schemas.microsoft.com/office/drawing/2014/main" id="{103B592B-A6B9-5F8E-E444-F162E49AB32C}"/>
              </a:ext>
            </a:extLst>
          </p:cNvPr>
          <p:cNvSpPr/>
          <p:nvPr/>
        </p:nvSpPr>
        <p:spPr>
          <a:xfrm rot="20646922">
            <a:off x="6192823" y="3237441"/>
            <a:ext cx="1229015" cy="1037319"/>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peech Bubble: Rectangle with Corners Rounded 32">
            <a:extLst>
              <a:ext uri="{FF2B5EF4-FFF2-40B4-BE49-F238E27FC236}">
                <a16:creationId xmlns:a16="http://schemas.microsoft.com/office/drawing/2014/main" id="{C257D644-2C28-948D-E107-924D3266A396}"/>
              </a:ext>
            </a:extLst>
          </p:cNvPr>
          <p:cNvSpPr/>
          <p:nvPr/>
        </p:nvSpPr>
        <p:spPr>
          <a:xfrm rot="635667">
            <a:off x="4886880" y="4501762"/>
            <a:ext cx="1191604" cy="978831"/>
          </a:xfrm>
          <a:prstGeom prst="wedgeRoundRectCallout">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Delay 34">
            <a:extLst>
              <a:ext uri="{FF2B5EF4-FFF2-40B4-BE49-F238E27FC236}">
                <a16:creationId xmlns:a16="http://schemas.microsoft.com/office/drawing/2014/main" id="{C37302D7-8751-6071-C305-CCC7D6AE2B94}"/>
              </a:ext>
            </a:extLst>
          </p:cNvPr>
          <p:cNvSpPr/>
          <p:nvPr/>
        </p:nvSpPr>
        <p:spPr>
          <a:xfrm rot="16200000">
            <a:off x="419756" y="3635711"/>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81B82AA-38DC-A892-1B1B-890F7ECDBCB2}"/>
              </a:ext>
            </a:extLst>
          </p:cNvPr>
          <p:cNvSpPr/>
          <p:nvPr/>
        </p:nvSpPr>
        <p:spPr>
          <a:xfrm>
            <a:off x="617181" y="3094847"/>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lowchart: Delay 38">
            <a:extLst>
              <a:ext uri="{FF2B5EF4-FFF2-40B4-BE49-F238E27FC236}">
                <a16:creationId xmlns:a16="http://schemas.microsoft.com/office/drawing/2014/main" id="{D1A9856A-A81D-434C-0DF0-A6491832A474}"/>
              </a:ext>
            </a:extLst>
          </p:cNvPr>
          <p:cNvSpPr/>
          <p:nvPr/>
        </p:nvSpPr>
        <p:spPr>
          <a:xfrm rot="16200000">
            <a:off x="1422334" y="3632166"/>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2F849059-4195-6209-A56E-0FF9E69609E0}"/>
              </a:ext>
            </a:extLst>
          </p:cNvPr>
          <p:cNvSpPr/>
          <p:nvPr/>
        </p:nvSpPr>
        <p:spPr>
          <a:xfrm>
            <a:off x="1619759" y="3091302"/>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Delay 42">
            <a:extLst>
              <a:ext uri="{FF2B5EF4-FFF2-40B4-BE49-F238E27FC236}">
                <a16:creationId xmlns:a16="http://schemas.microsoft.com/office/drawing/2014/main" id="{5382CAF4-B895-C3DE-8953-366D05CAF286}"/>
              </a:ext>
            </a:extLst>
          </p:cNvPr>
          <p:cNvSpPr/>
          <p:nvPr/>
        </p:nvSpPr>
        <p:spPr>
          <a:xfrm rot="16200000">
            <a:off x="2426010" y="3632166"/>
            <a:ext cx="989441" cy="808472"/>
          </a:xfrm>
          <a:prstGeom prst="flowChartDelay">
            <a:avLst/>
          </a:prstGeom>
          <a:solidFill>
            <a:schemeClr val="bg1"/>
          </a:solid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4BCF24C-0A5D-531D-1FA1-46711BE8CB7D}"/>
              </a:ext>
            </a:extLst>
          </p:cNvPr>
          <p:cNvSpPr/>
          <p:nvPr/>
        </p:nvSpPr>
        <p:spPr>
          <a:xfrm>
            <a:off x="2623435" y="3091302"/>
            <a:ext cx="594590" cy="562908"/>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658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73FE705-4900-F526-F4CE-C7FD3BB0DC9D}"/>
              </a:ext>
            </a:extLst>
          </p:cNvPr>
          <p:cNvSpPr>
            <a:spLocks noGrp="1"/>
          </p:cNvSpPr>
          <p:nvPr>
            <p:ph type="title"/>
          </p:nvPr>
        </p:nvSpPr>
        <p:spPr>
          <a:xfrm>
            <a:off x="224883" y="197856"/>
            <a:ext cx="10515600" cy="1325563"/>
          </a:xfrm>
        </p:spPr>
        <p:txBody>
          <a:bodyPr>
            <a:normAutofit/>
          </a:bodyPr>
          <a:lstStyle/>
          <a:p>
            <a:r>
              <a:rPr lang="en-US" sz="4000" dirty="0">
                <a:solidFill>
                  <a:srgbClr val="292929"/>
                </a:solidFill>
                <a:latin typeface="Georgia"/>
              </a:rPr>
              <a:t>Reflection Questions</a:t>
            </a:r>
          </a:p>
        </p:txBody>
      </p:sp>
      <p:sp>
        <p:nvSpPr>
          <p:cNvPr id="7" name="Content Placeholder 2">
            <a:extLst>
              <a:ext uri="{FF2B5EF4-FFF2-40B4-BE49-F238E27FC236}">
                <a16:creationId xmlns:a16="http://schemas.microsoft.com/office/drawing/2014/main" id="{813BB4E8-79BF-A7E3-B4D8-60D20875632B}"/>
              </a:ext>
            </a:extLst>
          </p:cNvPr>
          <p:cNvSpPr>
            <a:spLocks noGrp="1"/>
          </p:cNvSpPr>
          <p:nvPr>
            <p:ph idx="1"/>
          </p:nvPr>
        </p:nvSpPr>
        <p:spPr>
          <a:xfrm>
            <a:off x="224883" y="1523419"/>
            <a:ext cx="11409654" cy="3938918"/>
          </a:xfrm>
        </p:spPr>
        <p:txBody>
          <a:bodyPr>
            <a:noAutofit/>
          </a:bodyPr>
          <a:lstStyle/>
          <a:p>
            <a:pPr marL="342900" indent="-342900">
              <a:buFont typeface="+mj-lt"/>
              <a:buAutoNum type="arabicPeriod"/>
            </a:pPr>
            <a:r>
              <a:rPr lang="en-US" sz="3200" dirty="0">
                <a:solidFill>
                  <a:srgbClr val="292929"/>
                </a:solidFill>
                <a:latin typeface="PT Serif" panose="020A0603040505020204" pitchFamily="18" charset="0"/>
              </a:rPr>
              <a:t>How did the protocol help us understand the differences and similarities in the perspectives? </a:t>
            </a:r>
          </a:p>
          <a:p>
            <a:pPr marL="342900" indent="-342900">
              <a:buFont typeface="+mj-lt"/>
              <a:buAutoNum type="arabicPeriod"/>
            </a:pPr>
            <a:endParaRPr lang="en-US" sz="3200" dirty="0">
              <a:solidFill>
                <a:srgbClr val="292929"/>
              </a:solidFill>
              <a:latin typeface="PT Serif" panose="020A0603040505020204" pitchFamily="18" charset="0"/>
            </a:endParaRPr>
          </a:p>
          <a:p>
            <a:pPr marL="342900" indent="-342900">
              <a:buFont typeface="+mj-lt"/>
              <a:buAutoNum type="arabicPeriod"/>
            </a:pPr>
            <a:r>
              <a:rPr lang="en-US" sz="3200" dirty="0">
                <a:solidFill>
                  <a:srgbClr val="292929"/>
                </a:solidFill>
                <a:latin typeface="PT Serif" panose="020A0603040505020204" pitchFamily="18" charset="0"/>
              </a:rPr>
              <a:t>What similarities and differences can we identify between the various groups? </a:t>
            </a:r>
          </a:p>
          <a:p>
            <a:pPr marL="342900" indent="-342900">
              <a:buFont typeface="+mj-lt"/>
              <a:buAutoNum type="arabicPeriod"/>
            </a:pPr>
            <a:endParaRPr lang="en-US" sz="3200" dirty="0">
              <a:solidFill>
                <a:srgbClr val="292929"/>
              </a:solidFill>
              <a:latin typeface="PT Serif" panose="020A0603040505020204" pitchFamily="18" charset="0"/>
            </a:endParaRPr>
          </a:p>
          <a:p>
            <a:pPr marL="342900" indent="-342900">
              <a:buFont typeface="+mj-lt"/>
              <a:buAutoNum type="arabicPeriod"/>
            </a:pPr>
            <a:r>
              <a:rPr lang="en-US" sz="3200" dirty="0">
                <a:solidFill>
                  <a:srgbClr val="292929"/>
                </a:solidFill>
                <a:latin typeface="PT Serif" panose="020A0603040505020204" pitchFamily="18" charset="0"/>
              </a:rPr>
              <a:t>What potential conflicts could arise from the differences in our perspectives? </a:t>
            </a:r>
          </a:p>
        </p:txBody>
      </p:sp>
    </p:spTree>
    <p:extLst>
      <p:ext uri="{BB962C8B-B14F-4D97-AF65-F5344CB8AC3E}">
        <p14:creationId xmlns:p14="http://schemas.microsoft.com/office/powerpoint/2010/main" val="376764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3261ED-1C3C-5DC3-A0BD-617B2040991C}"/>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E98328FA-B9EF-9139-0A54-C8F659B2F627}"/>
              </a:ext>
            </a:extLst>
          </p:cNvPr>
          <p:cNvSpPr>
            <a:spLocks noGrp="1"/>
          </p:cNvSpPr>
          <p:nvPr>
            <p:ph type="title"/>
          </p:nvPr>
        </p:nvSpPr>
        <p:spPr>
          <a:xfrm>
            <a:off x="224883" y="197856"/>
            <a:ext cx="10515600" cy="1325563"/>
          </a:xfrm>
        </p:spPr>
        <p:txBody>
          <a:bodyPr>
            <a:normAutofit/>
          </a:bodyPr>
          <a:lstStyle/>
          <a:p>
            <a:r>
              <a:rPr lang="en-US" dirty="0">
                <a:solidFill>
                  <a:srgbClr val="292929"/>
                </a:solidFill>
                <a:latin typeface="Georgia"/>
              </a:rPr>
              <a:t>Group Discussion Questions</a:t>
            </a:r>
            <a:endParaRPr lang="en-US" sz="4000" dirty="0">
              <a:solidFill>
                <a:srgbClr val="292929"/>
              </a:solidFill>
              <a:latin typeface="Georgia"/>
            </a:endParaRPr>
          </a:p>
        </p:txBody>
      </p:sp>
      <p:sp>
        <p:nvSpPr>
          <p:cNvPr id="7" name="Content Placeholder 2">
            <a:extLst>
              <a:ext uri="{FF2B5EF4-FFF2-40B4-BE49-F238E27FC236}">
                <a16:creationId xmlns:a16="http://schemas.microsoft.com/office/drawing/2014/main" id="{A36E8209-B7DD-CBA3-D998-A38C6C4F8001}"/>
              </a:ext>
            </a:extLst>
          </p:cNvPr>
          <p:cNvSpPr>
            <a:spLocks noGrp="1"/>
          </p:cNvSpPr>
          <p:nvPr>
            <p:ph idx="1"/>
          </p:nvPr>
        </p:nvSpPr>
        <p:spPr>
          <a:xfrm>
            <a:off x="224883" y="1523419"/>
            <a:ext cx="11409654" cy="3938918"/>
          </a:xfrm>
        </p:spPr>
        <p:txBody>
          <a:bodyPr vert="horz" lIns="91440" tIns="45720" rIns="91440" bIns="45720" rtlCol="0" anchor="t">
            <a:noAutofit/>
          </a:bodyPr>
          <a:lstStyle/>
          <a:p>
            <a:pPr marL="514350" indent="-514350">
              <a:spcAft>
                <a:spcPts val="4000"/>
              </a:spcAft>
              <a:buAutoNum type="arabicPeriod"/>
            </a:pPr>
            <a:r>
              <a:rPr lang="en-US" sz="3200" dirty="0">
                <a:solidFill>
                  <a:srgbClr val="292929"/>
                </a:solidFill>
                <a:latin typeface="PT Serif"/>
              </a:rPr>
              <a:t>How can a change of perspective affect the understanding of historical narratives?</a:t>
            </a:r>
            <a:endParaRPr lang="en-US" sz="3200" dirty="0"/>
          </a:p>
          <a:p>
            <a:pPr marL="514350" indent="-514350">
              <a:spcAft>
                <a:spcPts val="4000"/>
              </a:spcAft>
              <a:buAutoNum type="arabicPeriod"/>
            </a:pPr>
            <a:r>
              <a:rPr lang="en-US" sz="3200" dirty="0">
                <a:solidFill>
                  <a:srgbClr val="292929"/>
                </a:solidFill>
                <a:latin typeface="PT Serif"/>
              </a:rPr>
              <a:t>What major takeaways do you have about the history of Mexican Texas?</a:t>
            </a:r>
            <a:endParaRPr lang="en-US" sz="3200">
              <a:solidFill>
                <a:srgbClr val="5E5E5E"/>
              </a:solidFill>
            </a:endParaRPr>
          </a:p>
          <a:p>
            <a:pPr marL="514350" indent="-514350">
              <a:buAutoNum type="arabicPeriod"/>
            </a:pPr>
            <a:r>
              <a:rPr lang="en-US" sz="3200" dirty="0">
                <a:solidFill>
                  <a:srgbClr val="292929"/>
                </a:solidFill>
                <a:latin typeface="PT Serif"/>
              </a:rPr>
              <a:t>How does that history fit into your broader understanding of Texas history?  </a:t>
            </a:r>
            <a:endParaRPr lang="en-US" sz="3200"/>
          </a:p>
        </p:txBody>
      </p:sp>
    </p:spTree>
    <p:extLst>
      <p:ext uri="{BB962C8B-B14F-4D97-AF65-F5344CB8AC3E}">
        <p14:creationId xmlns:p14="http://schemas.microsoft.com/office/powerpoint/2010/main" val="395643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1CEA836-2DA0-D5FC-FBD3-72A8F028B2C2}"/>
              </a:ext>
            </a:extLst>
          </p:cNvPr>
          <p:cNvSpPr>
            <a:spLocks noGrp="1"/>
          </p:cNvSpPr>
          <p:nvPr>
            <p:ph type="title"/>
          </p:nvPr>
        </p:nvSpPr>
        <p:spPr>
          <a:xfrm>
            <a:off x="224883" y="197856"/>
            <a:ext cx="10515600" cy="1325563"/>
          </a:xfrm>
        </p:spPr>
        <p:txBody>
          <a:bodyPr>
            <a:normAutofit/>
          </a:bodyPr>
          <a:lstStyle/>
          <a:p>
            <a:r>
              <a:rPr lang="en-US" sz="4000" b="1" dirty="0">
                <a:solidFill>
                  <a:srgbClr val="292929"/>
                </a:solidFill>
                <a:latin typeface="Georgia"/>
              </a:rPr>
              <a:t>Assessment:</a:t>
            </a:r>
            <a:r>
              <a:rPr lang="en-US" sz="4000" dirty="0">
                <a:solidFill>
                  <a:srgbClr val="292929"/>
                </a:solidFill>
                <a:latin typeface="Georgia"/>
              </a:rPr>
              <a:t> Document Based Questions</a:t>
            </a:r>
            <a:endParaRPr lang="en-US" sz="4000" dirty="0" err="1">
              <a:solidFill>
                <a:srgbClr val="292929"/>
              </a:solidFill>
              <a:latin typeface="Georgia"/>
            </a:endParaRPr>
          </a:p>
        </p:txBody>
      </p:sp>
      <p:sp>
        <p:nvSpPr>
          <p:cNvPr id="7" name="Content Placeholder 2">
            <a:extLst>
              <a:ext uri="{FF2B5EF4-FFF2-40B4-BE49-F238E27FC236}">
                <a16:creationId xmlns:a16="http://schemas.microsoft.com/office/drawing/2014/main" id="{6D95A076-6E6C-23AA-E94E-2DC3C8CD8C60}"/>
              </a:ext>
            </a:extLst>
          </p:cNvPr>
          <p:cNvSpPr>
            <a:spLocks noGrp="1"/>
          </p:cNvSpPr>
          <p:nvPr>
            <p:ph idx="1"/>
          </p:nvPr>
        </p:nvSpPr>
        <p:spPr>
          <a:xfrm>
            <a:off x="224883" y="1372900"/>
            <a:ext cx="7355062" cy="3938918"/>
          </a:xfrm>
        </p:spPr>
        <p:txBody>
          <a:bodyPr vert="horz" lIns="91440" tIns="45720" rIns="91440" bIns="45720" rtlCol="0" anchor="t">
            <a:noAutofit/>
          </a:bodyPr>
          <a:lstStyle/>
          <a:p>
            <a:pPr marL="0" indent="0">
              <a:spcAft>
                <a:spcPts val="1000"/>
              </a:spcAft>
              <a:buNone/>
            </a:pPr>
            <a:r>
              <a:rPr lang="en-US" sz="2900" dirty="0">
                <a:solidFill>
                  <a:srgbClr val="292929"/>
                </a:solidFill>
                <a:latin typeface="PT Serif"/>
              </a:rPr>
              <a:t>Use the documents to answer the following questions:</a:t>
            </a:r>
          </a:p>
          <a:p>
            <a:pPr marL="342900" indent="-342900">
              <a:buAutoNum type="arabicPeriod"/>
            </a:pPr>
            <a:r>
              <a:rPr lang="en-US" sz="2900" dirty="0">
                <a:solidFill>
                  <a:srgbClr val="292929"/>
                </a:solidFill>
                <a:latin typeface="PT Serif"/>
              </a:rPr>
              <a:t>What was the purpose of colonization in Mexican Texas?</a:t>
            </a:r>
            <a:endParaRPr lang="en-US" sz="2900">
              <a:solidFill>
                <a:srgbClr val="292929"/>
              </a:solidFill>
            </a:endParaRPr>
          </a:p>
          <a:p>
            <a:pPr marL="342900" indent="-342900">
              <a:buAutoNum type="arabicPeriod"/>
            </a:pPr>
            <a:r>
              <a:rPr lang="en-US" sz="2900" dirty="0">
                <a:solidFill>
                  <a:srgbClr val="000000"/>
                </a:solidFill>
                <a:latin typeface="PT Serif"/>
              </a:rPr>
              <a:t>How does that answer change depending on your stakeholder group's perspective?</a:t>
            </a:r>
            <a:endParaRPr lang="en-US" sz="2900" dirty="0">
              <a:solidFill>
                <a:srgbClr val="292929"/>
              </a:solidFill>
              <a:latin typeface="PT Serif"/>
            </a:endParaRPr>
          </a:p>
          <a:p>
            <a:pPr marL="342900" indent="-342900">
              <a:buAutoNum type="arabicPeriod"/>
            </a:pPr>
            <a:r>
              <a:rPr lang="en-US" sz="2900" dirty="0">
                <a:solidFill>
                  <a:srgbClr val="292929"/>
                </a:solidFill>
                <a:latin typeface="PT Serif"/>
              </a:rPr>
              <a:t>What political, social, and economic factors shaped colonization in Mexican Texas? </a:t>
            </a:r>
            <a:endParaRPr lang="en-US" sz="2900"/>
          </a:p>
          <a:p>
            <a:pPr marL="342900" indent="-342900">
              <a:buAutoNum type="arabicPeriod"/>
            </a:pPr>
            <a:endParaRPr lang="en-US" sz="2900" dirty="0">
              <a:solidFill>
                <a:srgbClr val="292929"/>
              </a:solidFill>
              <a:latin typeface="PT Serif"/>
            </a:endParaRPr>
          </a:p>
        </p:txBody>
      </p:sp>
      <p:grpSp>
        <p:nvGrpSpPr>
          <p:cNvPr id="17" name="Group 16">
            <a:extLst>
              <a:ext uri="{FF2B5EF4-FFF2-40B4-BE49-F238E27FC236}">
                <a16:creationId xmlns:a16="http://schemas.microsoft.com/office/drawing/2014/main" id="{1C239E3B-25AF-2EA1-5A14-6E6B73879CCE}"/>
              </a:ext>
            </a:extLst>
          </p:cNvPr>
          <p:cNvGrpSpPr/>
          <p:nvPr/>
        </p:nvGrpSpPr>
        <p:grpSpPr>
          <a:xfrm>
            <a:off x="8026792" y="1700723"/>
            <a:ext cx="2162871" cy="2788831"/>
            <a:chOff x="8478348" y="2001760"/>
            <a:chExt cx="2162871" cy="2788831"/>
          </a:xfrm>
        </p:grpSpPr>
        <p:sp>
          <p:nvSpPr>
            <p:cNvPr id="9" name="Rectangle 8">
              <a:extLst>
                <a:ext uri="{FF2B5EF4-FFF2-40B4-BE49-F238E27FC236}">
                  <a16:creationId xmlns:a16="http://schemas.microsoft.com/office/drawing/2014/main" id="{448F930D-570F-D281-1960-FD0150462F76}"/>
                </a:ext>
              </a:extLst>
            </p:cNvPr>
            <p:cNvSpPr/>
            <p:nvPr/>
          </p:nvSpPr>
          <p:spPr>
            <a:xfrm>
              <a:off x="8478348" y="2001760"/>
              <a:ext cx="2162871" cy="2788831"/>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6353954B-BD27-F5CA-C2C0-7FFF0C9DE971}"/>
                </a:ext>
              </a:extLst>
            </p:cNvPr>
            <p:cNvCxnSpPr/>
            <p:nvPr/>
          </p:nvCxnSpPr>
          <p:spPr>
            <a:xfrm>
              <a:off x="8728805" y="248032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A09AC03-5724-E055-D347-93721326668A}"/>
                </a:ext>
              </a:extLst>
            </p:cNvPr>
            <p:cNvCxnSpPr/>
            <p:nvPr/>
          </p:nvCxnSpPr>
          <p:spPr>
            <a:xfrm>
              <a:off x="8728805" y="2766086"/>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E468D31-CE60-89A4-8BE8-76729AEB462A}"/>
                </a:ext>
              </a:extLst>
            </p:cNvPr>
            <p:cNvCxnSpPr/>
            <p:nvPr/>
          </p:nvCxnSpPr>
          <p:spPr>
            <a:xfrm>
              <a:off x="8728805" y="304565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4C9DC11-4867-4E93-B3EE-612C2F329190}"/>
                </a:ext>
              </a:extLst>
            </p:cNvPr>
            <p:cNvCxnSpPr/>
            <p:nvPr/>
          </p:nvCxnSpPr>
          <p:spPr>
            <a:xfrm>
              <a:off x="8728805" y="3319261"/>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539B7FB-344F-2117-B197-1F73E9DC5DA5}"/>
                </a:ext>
              </a:extLst>
            </p:cNvPr>
            <p:cNvCxnSpPr/>
            <p:nvPr/>
          </p:nvCxnSpPr>
          <p:spPr>
            <a:xfrm>
              <a:off x="8728805" y="360244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D06165-521A-3D34-6E7A-C6F78832FC28}"/>
                </a:ext>
              </a:extLst>
            </p:cNvPr>
            <p:cNvCxnSpPr/>
            <p:nvPr/>
          </p:nvCxnSpPr>
          <p:spPr>
            <a:xfrm>
              <a:off x="8728805" y="3882012"/>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633EE2F-4784-2660-2B4F-69FB038E23E1}"/>
                </a:ext>
              </a:extLst>
            </p:cNvPr>
            <p:cNvCxnSpPr/>
            <p:nvPr/>
          </p:nvCxnSpPr>
          <p:spPr>
            <a:xfrm>
              <a:off x="8728805" y="415561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769DCF54-DC34-97E9-6F66-FCCF0B043706}"/>
              </a:ext>
            </a:extLst>
          </p:cNvPr>
          <p:cNvGrpSpPr/>
          <p:nvPr/>
        </p:nvGrpSpPr>
        <p:grpSpPr>
          <a:xfrm>
            <a:off x="8722940" y="2133464"/>
            <a:ext cx="2162871" cy="2788831"/>
            <a:chOff x="8478348" y="2001760"/>
            <a:chExt cx="2162871" cy="2788831"/>
          </a:xfrm>
        </p:grpSpPr>
        <p:sp>
          <p:nvSpPr>
            <p:cNvPr id="19" name="Rectangle 18">
              <a:extLst>
                <a:ext uri="{FF2B5EF4-FFF2-40B4-BE49-F238E27FC236}">
                  <a16:creationId xmlns:a16="http://schemas.microsoft.com/office/drawing/2014/main" id="{5BB4BD15-23D5-F28F-35CE-6A5325A98295}"/>
                </a:ext>
              </a:extLst>
            </p:cNvPr>
            <p:cNvSpPr/>
            <p:nvPr/>
          </p:nvSpPr>
          <p:spPr>
            <a:xfrm>
              <a:off x="8478348" y="2001760"/>
              <a:ext cx="2162871" cy="2788831"/>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5851883E-B280-1EF5-63D3-96172DE6BDF9}"/>
                </a:ext>
              </a:extLst>
            </p:cNvPr>
            <p:cNvCxnSpPr>
              <a:cxnSpLocks/>
            </p:cNvCxnSpPr>
            <p:nvPr/>
          </p:nvCxnSpPr>
          <p:spPr>
            <a:xfrm>
              <a:off x="8728805" y="248032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12C74A1-FE99-4B63-BD52-1F3B6CB09AFA}"/>
                </a:ext>
              </a:extLst>
            </p:cNvPr>
            <p:cNvCxnSpPr>
              <a:cxnSpLocks/>
            </p:cNvCxnSpPr>
            <p:nvPr/>
          </p:nvCxnSpPr>
          <p:spPr>
            <a:xfrm>
              <a:off x="8728805" y="2766086"/>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BC5F693-3752-F946-670A-6D41CAF6CB6E}"/>
                </a:ext>
              </a:extLst>
            </p:cNvPr>
            <p:cNvCxnSpPr>
              <a:cxnSpLocks/>
            </p:cNvCxnSpPr>
            <p:nvPr/>
          </p:nvCxnSpPr>
          <p:spPr>
            <a:xfrm>
              <a:off x="8728805" y="304565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81454A0-D747-E14C-9476-576EE49B2D58}"/>
                </a:ext>
              </a:extLst>
            </p:cNvPr>
            <p:cNvCxnSpPr>
              <a:cxnSpLocks/>
            </p:cNvCxnSpPr>
            <p:nvPr/>
          </p:nvCxnSpPr>
          <p:spPr>
            <a:xfrm>
              <a:off x="8728805" y="3319261"/>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0FA326B-09F2-55D3-61E7-2AF5893A9B89}"/>
                </a:ext>
              </a:extLst>
            </p:cNvPr>
            <p:cNvCxnSpPr>
              <a:cxnSpLocks/>
            </p:cNvCxnSpPr>
            <p:nvPr/>
          </p:nvCxnSpPr>
          <p:spPr>
            <a:xfrm>
              <a:off x="8728805" y="360244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54E16DF-5392-B499-4FF1-179A8EB8D6FD}"/>
                </a:ext>
              </a:extLst>
            </p:cNvPr>
            <p:cNvCxnSpPr>
              <a:cxnSpLocks/>
            </p:cNvCxnSpPr>
            <p:nvPr/>
          </p:nvCxnSpPr>
          <p:spPr>
            <a:xfrm>
              <a:off x="8728805" y="3882012"/>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E8EC2C-BE83-B134-D4BB-770A58FD75A7}"/>
                </a:ext>
              </a:extLst>
            </p:cNvPr>
            <p:cNvCxnSpPr>
              <a:cxnSpLocks/>
            </p:cNvCxnSpPr>
            <p:nvPr/>
          </p:nvCxnSpPr>
          <p:spPr>
            <a:xfrm>
              <a:off x="8728805" y="415561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19E4EF2A-2D13-EE1D-EFB9-9154CE88D363}"/>
              </a:ext>
            </a:extLst>
          </p:cNvPr>
          <p:cNvGrpSpPr/>
          <p:nvPr/>
        </p:nvGrpSpPr>
        <p:grpSpPr>
          <a:xfrm>
            <a:off x="9423791" y="2617945"/>
            <a:ext cx="2162871" cy="2788831"/>
            <a:chOff x="8478348" y="2001760"/>
            <a:chExt cx="2162871" cy="2788831"/>
          </a:xfrm>
        </p:grpSpPr>
        <p:sp>
          <p:nvSpPr>
            <p:cNvPr id="29" name="Rectangle 28">
              <a:extLst>
                <a:ext uri="{FF2B5EF4-FFF2-40B4-BE49-F238E27FC236}">
                  <a16:creationId xmlns:a16="http://schemas.microsoft.com/office/drawing/2014/main" id="{89E7F0F8-F0E3-576A-81DA-25D62761B9A0}"/>
                </a:ext>
              </a:extLst>
            </p:cNvPr>
            <p:cNvSpPr/>
            <p:nvPr/>
          </p:nvSpPr>
          <p:spPr>
            <a:xfrm>
              <a:off x="8478348" y="2001760"/>
              <a:ext cx="2162871" cy="2788831"/>
            </a:xfrm>
            <a:prstGeom prst="rect">
              <a:avLst/>
            </a:prstGeom>
            <a:solidFill>
              <a:schemeClr val="bg1"/>
            </a:solidFill>
            <a:ln w="1270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BCC71C9A-89F2-D3D2-4CBE-6E60F279B0C1}"/>
                </a:ext>
              </a:extLst>
            </p:cNvPr>
            <p:cNvCxnSpPr>
              <a:cxnSpLocks/>
            </p:cNvCxnSpPr>
            <p:nvPr/>
          </p:nvCxnSpPr>
          <p:spPr>
            <a:xfrm>
              <a:off x="8728805" y="248032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998009-D4E8-A4F5-82A9-8D948F03E1D2}"/>
                </a:ext>
              </a:extLst>
            </p:cNvPr>
            <p:cNvCxnSpPr>
              <a:cxnSpLocks/>
            </p:cNvCxnSpPr>
            <p:nvPr/>
          </p:nvCxnSpPr>
          <p:spPr>
            <a:xfrm>
              <a:off x="8728805" y="2766086"/>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DB46214-7AC3-B56C-0B1E-6ECEBD306F27}"/>
                </a:ext>
              </a:extLst>
            </p:cNvPr>
            <p:cNvCxnSpPr>
              <a:cxnSpLocks/>
            </p:cNvCxnSpPr>
            <p:nvPr/>
          </p:nvCxnSpPr>
          <p:spPr>
            <a:xfrm>
              <a:off x="8728805" y="304565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8501FE9-2B25-F98C-01D8-D3E4FF31E4EE}"/>
                </a:ext>
              </a:extLst>
            </p:cNvPr>
            <p:cNvCxnSpPr>
              <a:cxnSpLocks/>
            </p:cNvCxnSpPr>
            <p:nvPr/>
          </p:nvCxnSpPr>
          <p:spPr>
            <a:xfrm>
              <a:off x="8728805" y="3319261"/>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5C93BB0-3311-EE24-3946-A95AC283B70A}"/>
                </a:ext>
              </a:extLst>
            </p:cNvPr>
            <p:cNvCxnSpPr>
              <a:cxnSpLocks/>
            </p:cNvCxnSpPr>
            <p:nvPr/>
          </p:nvCxnSpPr>
          <p:spPr>
            <a:xfrm>
              <a:off x="8728805" y="3602444"/>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BB9D740-3F6E-BD34-FEC9-02E245DCF51F}"/>
                </a:ext>
              </a:extLst>
            </p:cNvPr>
            <p:cNvCxnSpPr>
              <a:cxnSpLocks/>
            </p:cNvCxnSpPr>
            <p:nvPr/>
          </p:nvCxnSpPr>
          <p:spPr>
            <a:xfrm>
              <a:off x="8728805" y="3882012"/>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172078-7053-4059-8865-F890F40B0BDF}"/>
                </a:ext>
              </a:extLst>
            </p:cNvPr>
            <p:cNvCxnSpPr>
              <a:cxnSpLocks/>
            </p:cNvCxnSpPr>
            <p:nvPr/>
          </p:nvCxnSpPr>
          <p:spPr>
            <a:xfrm>
              <a:off x="8728805" y="4155619"/>
              <a:ext cx="16619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10383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Alamo">
      <a:dk1>
        <a:srgbClr val="292929"/>
      </a:dk1>
      <a:lt1>
        <a:srgbClr val="FFFFFF"/>
      </a:lt1>
      <a:dk2>
        <a:srgbClr val="94182A"/>
      </a:dk2>
      <a:lt2>
        <a:srgbClr val="EBE1D8"/>
      </a:lt2>
      <a:accent1>
        <a:srgbClr val="D9B286"/>
      </a:accent1>
      <a:accent2>
        <a:srgbClr val="335477"/>
      </a:accent2>
      <a:accent3>
        <a:srgbClr val="528AC7"/>
      </a:accent3>
      <a:accent4>
        <a:srgbClr val="C82B26"/>
      </a:accent4>
      <a:accent5>
        <a:srgbClr val="EBE1D8"/>
      </a:accent5>
      <a:accent6>
        <a:srgbClr val="85563D"/>
      </a:accent6>
      <a:hlink>
        <a:srgbClr val="528AC7"/>
      </a:hlink>
      <a:folHlink>
        <a:srgbClr val="335477"/>
      </a:folHlink>
    </a:clrScheme>
    <a:fontScheme name="Alamo_Main">
      <a:majorFont>
        <a:latin typeface="Montserrat Medium"/>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285</Words>
  <Application>Microsoft Office PowerPoint</Application>
  <PresentationFormat>Widescreen</PresentationFormat>
  <Paragraphs>34</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Colonizing Texas Mexican Rule and Texas Revolution </vt:lpstr>
      <vt:lpstr>PowerPoint Presentation</vt:lpstr>
      <vt:lpstr>Focus Question What were the motivations for the various stakeholders who wanted to populate Texas?</vt:lpstr>
      <vt:lpstr>PowerPoint Presentation</vt:lpstr>
      <vt:lpstr>Perspective Block Party (Part 1)</vt:lpstr>
      <vt:lpstr>Perspective Block Party (Part 2)</vt:lpstr>
      <vt:lpstr>Reflection Questions</vt:lpstr>
      <vt:lpstr>Group Discussion Questions</vt:lpstr>
      <vt:lpstr>Assessment: Document Based Questions</vt:lpstr>
      <vt:lpstr>Assessment: Perspective Triple Venn Diagram</vt:lpstr>
      <vt:lpstr>Optional Enrichment/Extension Activities</vt:lpstr>
      <vt:lpstr> Thank You www.theAlamo.org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Colonizing Texas Mexican Rule and Texas Revolution </dc:title>
  <dc:creator>Morgan Oldham</dc:creator>
  <cp:lastModifiedBy>Morgan Oldham</cp:lastModifiedBy>
  <cp:revision>740</cp:revision>
  <dcterms:created xsi:type="dcterms:W3CDTF">2023-12-14T17:28:54Z</dcterms:created>
  <dcterms:modified xsi:type="dcterms:W3CDTF">2024-10-09T18:51:39Z</dcterms:modified>
</cp:coreProperties>
</file>