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48" r:id="rId3"/>
  </p:sldMasterIdLst>
  <p:notesMasterIdLst>
    <p:notesMasterId r:id="rId66"/>
  </p:notesMasterIdLst>
  <p:sldIdLst>
    <p:sldId id="258" r:id="rId4"/>
    <p:sldId id="320" r:id="rId5"/>
    <p:sldId id="315" r:id="rId6"/>
    <p:sldId id="261" r:id="rId7"/>
    <p:sldId id="257"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316" r:id="rId23"/>
    <p:sldId id="277" r:id="rId24"/>
    <p:sldId id="278" r:id="rId25"/>
    <p:sldId id="279" r:id="rId26"/>
    <p:sldId id="280" r:id="rId27"/>
    <p:sldId id="281" r:id="rId28"/>
    <p:sldId id="282" r:id="rId29"/>
    <p:sldId id="283" r:id="rId30"/>
    <p:sldId id="284" r:id="rId31"/>
    <p:sldId id="318" r:id="rId32"/>
    <p:sldId id="285" r:id="rId33"/>
    <p:sldId id="286" r:id="rId34"/>
    <p:sldId id="287" r:id="rId35"/>
    <p:sldId id="288" r:id="rId36"/>
    <p:sldId id="289" r:id="rId37"/>
    <p:sldId id="290" r:id="rId38"/>
    <p:sldId id="291" r:id="rId39"/>
    <p:sldId id="292" r:id="rId40"/>
    <p:sldId id="293" r:id="rId41"/>
    <p:sldId id="317" r:id="rId42"/>
    <p:sldId id="294" r:id="rId43"/>
    <p:sldId id="295" r:id="rId44"/>
    <p:sldId id="300" r:id="rId45"/>
    <p:sldId id="296" r:id="rId46"/>
    <p:sldId id="297" r:id="rId47"/>
    <p:sldId id="298" r:id="rId48"/>
    <p:sldId id="299" r:id="rId49"/>
    <p:sldId id="301" r:id="rId50"/>
    <p:sldId id="303" r:id="rId51"/>
    <p:sldId id="304" r:id="rId52"/>
    <p:sldId id="319" r:id="rId53"/>
    <p:sldId id="309" r:id="rId54"/>
    <p:sldId id="302" r:id="rId55"/>
    <p:sldId id="306" r:id="rId56"/>
    <p:sldId id="308" r:id="rId57"/>
    <p:sldId id="307" r:id="rId58"/>
    <p:sldId id="305" r:id="rId59"/>
    <p:sldId id="310" r:id="rId60"/>
    <p:sldId id="312" r:id="rId61"/>
    <p:sldId id="311" r:id="rId62"/>
    <p:sldId id="313" r:id="rId63"/>
    <p:sldId id="321" r:id="rId64"/>
    <p:sldId id="26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65D14A-DD20-6DA3-EB5F-64643F8C392F}" v="478" dt="2024-10-10T16:21:07.980"/>
    <p1510:client id="{CCE9F69B-88B2-CA8A-69C7-9B8CEBD1A386}" v="13" dt="2024-10-10T19:57:37.9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21A86BA-1988-4590-9EA3-3C80E080A699}"/>
    <pc:docChg chg="modSld">
      <pc:chgData name="" userId="" providerId="" clId="Web-{821A86BA-1988-4590-9EA3-3C80E080A699}" dt="2023-09-01T15:17:29.488" v="1"/>
      <pc:docMkLst>
        <pc:docMk/>
      </pc:docMkLst>
      <pc:sldChg chg="addSp modSp">
        <pc:chgData name="" userId="" providerId="" clId="Web-{821A86BA-1988-4590-9EA3-3C80E080A699}" dt="2023-09-01T15:17:29.488" v="1"/>
        <pc:sldMkLst>
          <pc:docMk/>
          <pc:sldMk cId="109857222" sldId="256"/>
        </pc:sldMkLst>
        <pc:spChg chg="add mod">
          <ac:chgData name="" userId="" providerId="" clId="Web-{821A86BA-1988-4590-9EA3-3C80E080A699}" dt="2023-09-01T15:17:29.488" v="1"/>
          <ac:spMkLst>
            <pc:docMk/>
            <pc:sldMk cId="109857222" sldId="256"/>
            <ac:spMk id="4" creationId="{11A87FA3-EA59-A1DA-7B48-5526136F7C12}"/>
          </ac:spMkLst>
        </pc:spChg>
      </pc:sldChg>
    </pc:docChg>
  </pc:docChgLst>
  <pc:docChgLst>
    <pc:chgData name="Brianna Echavarria" userId="S::bechavarria@thealamo.org::21230968-eceb-4aa6-b99e-8dba62e196a3" providerId="AD" clId="Web-{821A86BA-1988-4590-9EA3-3C80E080A699}"/>
    <pc:docChg chg="addSld delSld modSld sldOrd addMainMaster">
      <pc:chgData name="Brianna Echavarria" userId="S::bechavarria@thealamo.org::21230968-eceb-4aa6-b99e-8dba62e196a3" providerId="AD" clId="Web-{821A86BA-1988-4590-9EA3-3C80E080A699}" dt="2023-09-01T15:18:32.568" v="13"/>
      <pc:docMkLst>
        <pc:docMk/>
      </pc:docMkLst>
      <pc:sldChg chg="delSp del">
        <pc:chgData name="Brianna Echavarria" userId="S::bechavarria@thealamo.org::21230968-eceb-4aa6-b99e-8dba62e196a3" providerId="AD" clId="Web-{821A86BA-1988-4590-9EA3-3C80E080A699}" dt="2023-09-01T15:18:20.349" v="7"/>
        <pc:sldMkLst>
          <pc:docMk/>
          <pc:sldMk cId="109857222" sldId="256"/>
        </pc:sldMkLst>
        <pc:spChg chg="del">
          <ac:chgData name="Brianna Echavarria" userId="S::bechavarria@thealamo.org::21230968-eceb-4aa6-b99e-8dba62e196a3" providerId="AD" clId="Web-{821A86BA-1988-4590-9EA3-3C80E080A699}" dt="2023-09-01T15:17:34.835" v="0"/>
          <ac:spMkLst>
            <pc:docMk/>
            <pc:sldMk cId="109857222" sldId="256"/>
            <ac:spMk id="4" creationId="{11A87FA3-EA59-A1DA-7B48-5526136F7C12}"/>
          </ac:spMkLst>
        </pc:spChg>
      </pc:sldChg>
      <pc:sldChg chg="add ord">
        <pc:chgData name="Brianna Echavarria" userId="S::bechavarria@thealamo.org::21230968-eceb-4aa6-b99e-8dba62e196a3" providerId="AD" clId="Web-{821A86BA-1988-4590-9EA3-3C80E080A699}" dt="2023-09-01T15:18:06.020" v="4"/>
        <pc:sldMkLst>
          <pc:docMk/>
          <pc:sldMk cId="3023085396" sldId="257"/>
        </pc:sldMkLst>
      </pc:sldChg>
      <pc:sldChg chg="add ord">
        <pc:chgData name="Brianna Echavarria" userId="S::bechavarria@thealamo.org::21230968-eceb-4aa6-b99e-8dba62e196a3" providerId="AD" clId="Web-{821A86BA-1988-4590-9EA3-3C80E080A699}" dt="2023-09-01T15:18:04.786" v="3"/>
        <pc:sldMkLst>
          <pc:docMk/>
          <pc:sldMk cId="2924916892" sldId="258"/>
        </pc:sldMkLst>
      </pc:sldChg>
      <pc:sldChg chg="add del ord">
        <pc:chgData name="Brianna Echavarria" userId="S::bechavarria@thealamo.org::21230968-eceb-4aa6-b99e-8dba62e196a3" providerId="AD" clId="Web-{821A86BA-1988-4590-9EA3-3C80E080A699}" dt="2023-09-01T15:18:27.396" v="11"/>
        <pc:sldMkLst>
          <pc:docMk/>
          <pc:sldMk cId="1731244234" sldId="259"/>
        </pc:sldMkLst>
      </pc:sldChg>
      <pc:sldChg chg="add">
        <pc:chgData name="Brianna Echavarria" userId="S::bechavarria@thealamo.org::21230968-eceb-4aa6-b99e-8dba62e196a3" providerId="AD" clId="Web-{821A86BA-1988-4590-9EA3-3C80E080A699}" dt="2023-09-01T15:18:25.318" v="8"/>
        <pc:sldMkLst>
          <pc:docMk/>
          <pc:sldMk cId="2974314592" sldId="260"/>
        </pc:sldMkLst>
      </pc:sldChg>
      <pc:sldChg chg="add replId">
        <pc:chgData name="Brianna Echavarria" userId="S::bechavarria@thealamo.org::21230968-eceb-4aa6-b99e-8dba62e196a3" providerId="AD" clId="Web-{821A86BA-1988-4590-9EA3-3C80E080A699}" dt="2023-09-01T15:18:31.459" v="12"/>
        <pc:sldMkLst>
          <pc:docMk/>
          <pc:sldMk cId="3598450575" sldId="261"/>
        </pc:sldMkLst>
      </pc:sldChg>
      <pc:sldChg chg="add del">
        <pc:chgData name="Brianna Echavarria" userId="S::bechavarria@thealamo.org::21230968-eceb-4aa6-b99e-8dba62e196a3" providerId="AD" clId="Web-{821A86BA-1988-4590-9EA3-3C80E080A699}" dt="2023-09-01T15:18:26.865" v="10"/>
        <pc:sldMkLst>
          <pc:docMk/>
          <pc:sldMk cId="3987166749" sldId="261"/>
        </pc:sldMkLst>
      </pc:sldChg>
      <pc:sldChg chg="add replId">
        <pc:chgData name="Brianna Echavarria" userId="S::bechavarria@thealamo.org::21230968-eceb-4aa6-b99e-8dba62e196a3" providerId="AD" clId="Web-{821A86BA-1988-4590-9EA3-3C80E080A699}" dt="2023-09-01T15:18:32.568" v="13"/>
        <pc:sldMkLst>
          <pc:docMk/>
          <pc:sldMk cId="2875803291" sldId="262"/>
        </pc:sldMkLst>
      </pc:sldChg>
      <pc:sldMasterChg chg="add addSldLayout">
        <pc:chgData name="Brianna Echavarria" userId="S::bechavarria@thealamo.org::21230968-eceb-4aa6-b99e-8dba62e196a3" providerId="AD" clId="Web-{821A86BA-1988-4590-9EA3-3C80E080A699}" dt="2023-09-01T15:17:51.348" v="1"/>
        <pc:sldMasterMkLst>
          <pc:docMk/>
          <pc:sldMasterMk cId="1513355145" sldId="2147483687"/>
        </pc:sldMasterMkLst>
        <pc:sldLayoutChg chg="add">
          <pc:chgData name="Brianna Echavarria" userId="S::bechavarria@thealamo.org::21230968-eceb-4aa6-b99e-8dba62e196a3" providerId="AD" clId="Web-{821A86BA-1988-4590-9EA3-3C80E080A699}" dt="2023-09-01T15:17:51.348" v="1"/>
          <pc:sldLayoutMkLst>
            <pc:docMk/>
            <pc:sldMasterMk cId="1513355145" sldId="2147483687"/>
            <pc:sldLayoutMk cId="3414984802" sldId="2147483685"/>
          </pc:sldLayoutMkLst>
        </pc:sldLayoutChg>
        <pc:sldLayoutChg chg="add">
          <pc:chgData name="Brianna Echavarria" userId="S::bechavarria@thealamo.org::21230968-eceb-4aa6-b99e-8dba62e196a3" providerId="AD" clId="Web-{821A86BA-1988-4590-9EA3-3C80E080A699}" dt="2023-09-01T15:17:51.348" v="1"/>
          <pc:sldLayoutMkLst>
            <pc:docMk/>
            <pc:sldMasterMk cId="1513355145" sldId="2147483687"/>
            <pc:sldLayoutMk cId="3765282953" sldId="2147483699"/>
          </pc:sldLayoutMkLst>
        </pc:sldLayoutChg>
        <pc:sldLayoutChg chg="add">
          <pc:chgData name="Brianna Echavarria" userId="S::bechavarria@thealamo.org::21230968-eceb-4aa6-b99e-8dba62e196a3" providerId="AD" clId="Web-{821A86BA-1988-4590-9EA3-3C80E080A699}" dt="2023-09-01T15:17:51.348" v="1"/>
          <pc:sldLayoutMkLst>
            <pc:docMk/>
            <pc:sldMasterMk cId="1513355145" sldId="2147483687"/>
            <pc:sldLayoutMk cId="2680677207" sldId="2147483728"/>
          </pc:sldLayoutMkLst>
        </pc:sldLayoutChg>
        <pc:sldLayoutChg chg="add">
          <pc:chgData name="Brianna Echavarria" userId="S::bechavarria@thealamo.org::21230968-eceb-4aa6-b99e-8dba62e196a3" providerId="AD" clId="Web-{821A86BA-1988-4590-9EA3-3C80E080A699}" dt="2023-09-01T15:17:51.348" v="1"/>
          <pc:sldLayoutMkLst>
            <pc:docMk/>
            <pc:sldMasterMk cId="1513355145" sldId="2147483687"/>
            <pc:sldLayoutMk cId="3655542996" sldId="2147483735"/>
          </pc:sldLayoutMkLst>
        </pc:sldLayoutChg>
      </pc:sldMasterChg>
    </pc:docChg>
  </pc:docChgLst>
  <pc:docChgLst>
    <pc:chgData name="Brianna Echavarria" userId="S::bechavarria@thealamo.org::21230968-eceb-4aa6-b99e-8dba62e196a3" providerId="AD" clId="Web-{458659A8-C017-1998-06E7-C7D43F70F084}"/>
    <pc:docChg chg="modSld">
      <pc:chgData name="Brianna Echavarria" userId="S::bechavarria@thealamo.org::21230968-eceb-4aa6-b99e-8dba62e196a3" providerId="AD" clId="Web-{458659A8-C017-1998-06E7-C7D43F70F084}" dt="2023-11-17T15:59:27.401" v="1" actId="1076"/>
      <pc:docMkLst>
        <pc:docMk/>
      </pc:docMkLst>
      <pc:sldChg chg="modSp">
        <pc:chgData name="Brianna Echavarria" userId="S::bechavarria@thealamo.org::21230968-eceb-4aa6-b99e-8dba62e196a3" providerId="AD" clId="Web-{458659A8-C017-1998-06E7-C7D43F70F084}" dt="2023-11-17T15:59:27.401" v="1" actId="1076"/>
        <pc:sldMkLst>
          <pc:docMk/>
          <pc:sldMk cId="3023085396" sldId="257"/>
        </pc:sldMkLst>
        <pc:picChg chg="mod">
          <ac:chgData name="Brianna Echavarria" userId="S::bechavarria@thealamo.org::21230968-eceb-4aa6-b99e-8dba62e196a3" providerId="AD" clId="Web-{458659A8-C017-1998-06E7-C7D43F70F084}" dt="2023-11-17T15:59:27.401" v="1" actId="1076"/>
          <ac:picMkLst>
            <pc:docMk/>
            <pc:sldMk cId="3023085396" sldId="257"/>
            <ac:picMk id="9" creationId="{5A7290AD-2A3C-B302-784B-0AC02BC6547B}"/>
          </ac:picMkLst>
        </pc:picChg>
      </pc:sldChg>
    </pc:docChg>
  </pc:docChgLst>
  <pc:docChgLst>
    <pc:chgData name="Brianna Echavarria" userId="S::bechavarria@thealamo.org::21230968-eceb-4aa6-b99e-8dba62e196a3" providerId="AD" clId="Web-{F471F635-72DC-33E9-36C8-F21CB1EBE34E}"/>
    <pc:docChg chg="modSld">
      <pc:chgData name="Brianna Echavarria" userId="S::bechavarria@thealamo.org::21230968-eceb-4aa6-b99e-8dba62e196a3" providerId="AD" clId="Web-{F471F635-72DC-33E9-36C8-F21CB1EBE34E}" dt="2023-09-01T20:54:14.239" v="19" actId="20577"/>
      <pc:docMkLst>
        <pc:docMk/>
      </pc:docMkLst>
      <pc:sldChg chg="modSp">
        <pc:chgData name="Brianna Echavarria" userId="S::bechavarria@thealamo.org::21230968-eceb-4aa6-b99e-8dba62e196a3" providerId="AD" clId="Web-{F471F635-72DC-33E9-36C8-F21CB1EBE34E}" dt="2023-09-01T20:54:14.239" v="19" actId="20577"/>
        <pc:sldMkLst>
          <pc:docMk/>
          <pc:sldMk cId="2974314592" sldId="260"/>
        </pc:sldMkLst>
        <pc:spChg chg="mod">
          <ac:chgData name="Brianna Echavarria" userId="S::bechavarria@thealamo.org::21230968-eceb-4aa6-b99e-8dba62e196a3" providerId="AD" clId="Web-{F471F635-72DC-33E9-36C8-F21CB1EBE34E}" dt="2023-09-01T20:54:14.239" v="19" actId="20577"/>
          <ac:spMkLst>
            <pc:docMk/>
            <pc:sldMk cId="2974314592" sldId="260"/>
            <ac:spMk id="4" creationId="{00000000-0000-0000-0000-000000000000}"/>
          </ac:spMkLst>
        </pc:spChg>
      </pc:sldChg>
      <pc:sldChg chg="addSp modSp">
        <pc:chgData name="Brianna Echavarria" userId="S::bechavarria@thealamo.org::21230968-eceb-4aa6-b99e-8dba62e196a3" providerId="AD" clId="Web-{F471F635-72DC-33E9-36C8-F21CB1EBE34E}" dt="2023-09-01T20:53:50.004" v="16" actId="14100"/>
        <pc:sldMkLst>
          <pc:docMk/>
          <pc:sldMk cId="2450620150" sldId="320"/>
        </pc:sldMkLst>
        <pc:picChg chg="add mod">
          <ac:chgData name="Brianna Echavarria" userId="S::bechavarria@thealamo.org::21230968-eceb-4aa6-b99e-8dba62e196a3" providerId="AD" clId="Web-{F471F635-72DC-33E9-36C8-F21CB1EBE34E}" dt="2023-09-01T20:53:43.473" v="14" actId="14100"/>
          <ac:picMkLst>
            <pc:docMk/>
            <pc:sldMk cId="2450620150" sldId="320"/>
            <ac:picMk id="2" creationId="{D3CC9BED-5487-3ADF-14A2-9C374F660C47}"/>
          </ac:picMkLst>
        </pc:picChg>
        <pc:picChg chg="add mod">
          <ac:chgData name="Brianna Echavarria" userId="S::bechavarria@thealamo.org::21230968-eceb-4aa6-b99e-8dba62e196a3" providerId="AD" clId="Web-{F471F635-72DC-33E9-36C8-F21CB1EBE34E}" dt="2023-09-01T20:53:38.926" v="12" actId="1076"/>
          <ac:picMkLst>
            <pc:docMk/>
            <pc:sldMk cId="2450620150" sldId="320"/>
            <ac:picMk id="3" creationId="{F5FE9DE1-0D8F-A3BE-D2E2-85C5EF8BCB4E}"/>
          </ac:picMkLst>
        </pc:picChg>
        <pc:picChg chg="add mod">
          <ac:chgData name="Brianna Echavarria" userId="S::bechavarria@thealamo.org::21230968-eceb-4aa6-b99e-8dba62e196a3" providerId="AD" clId="Web-{F471F635-72DC-33E9-36C8-F21CB1EBE34E}" dt="2023-09-01T20:53:50.004" v="16" actId="14100"/>
          <ac:picMkLst>
            <pc:docMk/>
            <pc:sldMk cId="2450620150" sldId="320"/>
            <ac:picMk id="4" creationId="{3B928A3C-4017-AF5E-2D30-8500699E5B12}"/>
          </ac:picMkLst>
        </pc:picChg>
        <pc:picChg chg="add mod">
          <ac:chgData name="Brianna Echavarria" userId="S::bechavarria@thealamo.org::21230968-eceb-4aa6-b99e-8dba62e196a3" providerId="AD" clId="Web-{F471F635-72DC-33E9-36C8-F21CB1EBE34E}" dt="2023-09-01T20:53:33.722" v="10" actId="14100"/>
          <ac:picMkLst>
            <pc:docMk/>
            <pc:sldMk cId="2450620150" sldId="320"/>
            <ac:picMk id="5" creationId="{786EAF7C-7C46-A007-2D2B-93F976B4EB7D}"/>
          </ac:picMkLst>
        </pc:picChg>
      </pc:sldChg>
    </pc:docChg>
  </pc:docChgLst>
  <pc:docChgLst>
    <pc:chgData name="Brianna Echavarria" userId="S::bechavarria@thealamo.org::21230968-eceb-4aa6-b99e-8dba62e196a3" providerId="AD" clId="Web-{19E2CC74-6A3A-AAC4-1783-461D78768D07}"/>
    <pc:docChg chg="addSld delSld modSld">
      <pc:chgData name="Brianna Echavarria" userId="S::bechavarria@thealamo.org::21230968-eceb-4aa6-b99e-8dba62e196a3" providerId="AD" clId="Web-{19E2CC74-6A3A-AAC4-1783-461D78768D07}" dt="2023-11-30T16:06:50.814" v="338" actId="14100"/>
      <pc:docMkLst>
        <pc:docMk/>
      </pc:docMkLst>
      <pc:sldChg chg="modSp">
        <pc:chgData name="Brianna Echavarria" userId="S::bechavarria@thealamo.org::21230968-eceb-4aa6-b99e-8dba62e196a3" providerId="AD" clId="Web-{19E2CC74-6A3A-AAC4-1783-461D78768D07}" dt="2023-11-30T15:31:22.226" v="90" actId="20577"/>
        <pc:sldMkLst>
          <pc:docMk/>
          <pc:sldMk cId="3023085396" sldId="257"/>
        </pc:sldMkLst>
        <pc:spChg chg="mod">
          <ac:chgData name="Brianna Echavarria" userId="S::bechavarria@thealamo.org::21230968-eceb-4aa6-b99e-8dba62e196a3" providerId="AD" clId="Web-{19E2CC74-6A3A-AAC4-1783-461D78768D07}" dt="2023-11-30T15:28:38.158" v="57" actId="20577"/>
          <ac:spMkLst>
            <pc:docMk/>
            <pc:sldMk cId="3023085396" sldId="257"/>
            <ac:spMk id="7" creationId="{CF61F2F4-7E7C-2E7A-51A0-9B1F0C4A34F1}"/>
          </ac:spMkLst>
        </pc:spChg>
        <pc:spChg chg="mod">
          <ac:chgData name="Brianna Echavarria" userId="S::bechavarria@thealamo.org::21230968-eceb-4aa6-b99e-8dba62e196a3" providerId="AD" clId="Web-{19E2CC74-6A3A-AAC4-1783-461D78768D07}" dt="2023-11-30T15:31:22.226" v="90" actId="20577"/>
          <ac:spMkLst>
            <pc:docMk/>
            <pc:sldMk cId="3023085396" sldId="257"/>
            <ac:spMk id="8" creationId="{61F8B311-496B-302B-E873-E45B8BC4DDAA}"/>
          </ac:spMkLst>
        </pc:spChg>
      </pc:sldChg>
      <pc:sldChg chg="modSp">
        <pc:chgData name="Brianna Echavarria" userId="S::bechavarria@thealamo.org::21230968-eceb-4aa6-b99e-8dba62e196a3" providerId="AD" clId="Web-{19E2CC74-6A3A-AAC4-1783-461D78768D07}" dt="2023-11-30T15:30:57.132" v="87" actId="20577"/>
        <pc:sldMkLst>
          <pc:docMk/>
          <pc:sldMk cId="3598450575" sldId="261"/>
        </pc:sldMkLst>
        <pc:spChg chg="mod">
          <ac:chgData name="Brianna Echavarria" userId="S::bechavarria@thealamo.org::21230968-eceb-4aa6-b99e-8dba62e196a3" providerId="AD" clId="Web-{19E2CC74-6A3A-AAC4-1783-461D78768D07}" dt="2023-11-30T15:30:57.132" v="87" actId="20577"/>
          <ac:spMkLst>
            <pc:docMk/>
            <pc:sldMk cId="3598450575" sldId="261"/>
            <ac:spMk id="6" creationId="{F1CD3A56-BDF3-4496-A27D-2A963B96D248}"/>
          </ac:spMkLst>
        </pc:spChg>
        <pc:picChg chg="mod">
          <ac:chgData name="Brianna Echavarria" userId="S::bechavarria@thealamo.org::21230968-eceb-4aa6-b99e-8dba62e196a3" providerId="AD" clId="Web-{19E2CC74-6A3A-AAC4-1783-461D78768D07}" dt="2023-11-30T15:26:14.825" v="19" actId="1076"/>
          <ac:picMkLst>
            <pc:docMk/>
            <pc:sldMk cId="3598450575" sldId="261"/>
            <ac:picMk id="9" creationId="{C6E4016E-E95B-BF2C-FDBF-ECF216DC8877}"/>
          </ac:picMkLst>
        </pc:picChg>
      </pc:sldChg>
      <pc:sldChg chg="modSp">
        <pc:chgData name="Brianna Echavarria" userId="S::bechavarria@thealamo.org::21230968-eceb-4aa6-b99e-8dba62e196a3" providerId="AD" clId="Web-{19E2CC74-6A3A-AAC4-1783-461D78768D07}" dt="2023-11-30T15:29:47.520" v="66" actId="20577"/>
        <pc:sldMkLst>
          <pc:docMk/>
          <pc:sldMk cId="3045730350" sldId="263"/>
        </pc:sldMkLst>
        <pc:spChg chg="mod">
          <ac:chgData name="Brianna Echavarria" userId="S::bechavarria@thealamo.org::21230968-eceb-4aa6-b99e-8dba62e196a3" providerId="AD" clId="Web-{19E2CC74-6A3A-AAC4-1783-461D78768D07}" dt="2023-11-30T15:29:47.520" v="66" actId="20577"/>
          <ac:spMkLst>
            <pc:docMk/>
            <pc:sldMk cId="3045730350" sldId="263"/>
            <ac:spMk id="6" creationId="{186FB735-AF7E-04DB-8EF0-8521873E7C69}"/>
          </ac:spMkLst>
        </pc:spChg>
        <pc:picChg chg="mod">
          <ac:chgData name="Brianna Echavarria" userId="S::bechavarria@thealamo.org::21230968-eceb-4aa6-b99e-8dba62e196a3" providerId="AD" clId="Web-{19E2CC74-6A3A-AAC4-1783-461D78768D07}" dt="2023-11-30T15:29:07.112" v="60" actId="1076"/>
          <ac:picMkLst>
            <pc:docMk/>
            <pc:sldMk cId="3045730350" sldId="263"/>
            <ac:picMk id="3" creationId="{7F296454-95F4-9B6E-2344-BFE755402C10}"/>
          </ac:picMkLst>
        </pc:picChg>
      </pc:sldChg>
      <pc:sldChg chg="modSp">
        <pc:chgData name="Brianna Echavarria" userId="S::bechavarria@thealamo.org::21230968-eceb-4aa6-b99e-8dba62e196a3" providerId="AD" clId="Web-{19E2CC74-6A3A-AAC4-1783-461D78768D07}" dt="2023-11-30T15:32:13.353" v="94" actId="20577"/>
        <pc:sldMkLst>
          <pc:docMk/>
          <pc:sldMk cId="2749852762" sldId="264"/>
        </pc:sldMkLst>
        <pc:spChg chg="mod">
          <ac:chgData name="Brianna Echavarria" userId="S::bechavarria@thealamo.org::21230968-eceb-4aa6-b99e-8dba62e196a3" providerId="AD" clId="Web-{19E2CC74-6A3A-AAC4-1783-461D78768D07}" dt="2023-11-30T15:30:44.553" v="80" actId="20577"/>
          <ac:spMkLst>
            <pc:docMk/>
            <pc:sldMk cId="2749852762" sldId="264"/>
            <ac:spMk id="5" creationId="{FC41829D-A6CE-FB30-06F3-49E84AA9D68F}"/>
          </ac:spMkLst>
        </pc:spChg>
        <pc:spChg chg="mod">
          <ac:chgData name="Brianna Echavarria" userId="S::bechavarria@thealamo.org::21230968-eceb-4aa6-b99e-8dba62e196a3" providerId="AD" clId="Web-{19E2CC74-6A3A-AAC4-1783-461D78768D07}" dt="2023-11-30T15:32:13.353" v="94" actId="20577"/>
          <ac:spMkLst>
            <pc:docMk/>
            <pc:sldMk cId="2749852762" sldId="264"/>
            <ac:spMk id="7" creationId="{0891D83C-62CE-8205-17C8-3EDF388CEE10}"/>
          </ac:spMkLst>
        </pc:spChg>
        <pc:picChg chg="mod">
          <ac:chgData name="Brianna Echavarria" userId="S::bechavarria@thealamo.org::21230968-eceb-4aa6-b99e-8dba62e196a3" providerId="AD" clId="Web-{19E2CC74-6A3A-AAC4-1783-461D78768D07}" dt="2023-11-30T15:30:04.161" v="70" actId="1076"/>
          <ac:picMkLst>
            <pc:docMk/>
            <pc:sldMk cId="2749852762" sldId="264"/>
            <ac:picMk id="9" creationId="{2DE62356-109B-BBBF-AA19-059D1D8EAEC1}"/>
          </ac:picMkLst>
        </pc:picChg>
      </pc:sldChg>
      <pc:sldChg chg="modSp">
        <pc:chgData name="Brianna Echavarria" userId="S::bechavarria@thealamo.org::21230968-eceb-4aa6-b99e-8dba62e196a3" providerId="AD" clId="Web-{19E2CC74-6A3A-AAC4-1783-461D78768D07}" dt="2023-11-30T15:33:45.887" v="108" actId="20577"/>
        <pc:sldMkLst>
          <pc:docMk/>
          <pc:sldMk cId="3365412433" sldId="265"/>
        </pc:sldMkLst>
        <pc:spChg chg="mod">
          <ac:chgData name="Brianna Echavarria" userId="S::bechavarria@thealamo.org::21230968-eceb-4aa6-b99e-8dba62e196a3" providerId="AD" clId="Web-{19E2CC74-6A3A-AAC4-1783-461D78768D07}" dt="2023-11-30T15:33:45.887" v="108" actId="20577"/>
          <ac:spMkLst>
            <pc:docMk/>
            <pc:sldMk cId="3365412433" sldId="265"/>
            <ac:spMk id="6" creationId="{B0233C58-4045-8836-E234-9F241D5E34B4}"/>
          </ac:spMkLst>
        </pc:spChg>
        <pc:picChg chg="mod">
          <ac:chgData name="Brianna Echavarria" userId="S::bechavarria@thealamo.org::21230968-eceb-4aa6-b99e-8dba62e196a3" providerId="AD" clId="Web-{19E2CC74-6A3A-AAC4-1783-461D78768D07}" dt="2023-11-30T15:32:27.869" v="96" actId="1076"/>
          <ac:picMkLst>
            <pc:docMk/>
            <pc:sldMk cId="3365412433" sldId="265"/>
            <ac:picMk id="3" creationId="{BF27207A-91F1-3022-928A-A79F9007B1ED}"/>
          </ac:picMkLst>
        </pc:picChg>
      </pc:sldChg>
      <pc:sldChg chg="modSp">
        <pc:chgData name="Brianna Echavarria" userId="S::bechavarria@thealamo.org::21230968-eceb-4aa6-b99e-8dba62e196a3" providerId="AD" clId="Web-{19E2CC74-6A3A-AAC4-1783-461D78768D07}" dt="2023-11-30T15:34:01.278" v="118" actId="20577"/>
        <pc:sldMkLst>
          <pc:docMk/>
          <pc:sldMk cId="4101857062" sldId="266"/>
        </pc:sldMkLst>
        <pc:spChg chg="mod">
          <ac:chgData name="Brianna Echavarria" userId="S::bechavarria@thealamo.org::21230968-eceb-4aa6-b99e-8dba62e196a3" providerId="AD" clId="Web-{19E2CC74-6A3A-AAC4-1783-461D78768D07}" dt="2023-11-30T15:33:49.934" v="114" actId="20577"/>
          <ac:spMkLst>
            <pc:docMk/>
            <pc:sldMk cId="4101857062" sldId="266"/>
            <ac:spMk id="3" creationId="{5EA8B6B6-D5F2-0507-39AF-F6A79F9E293C}"/>
          </ac:spMkLst>
        </pc:spChg>
        <pc:spChg chg="mod">
          <ac:chgData name="Brianna Echavarria" userId="S::bechavarria@thealamo.org::21230968-eceb-4aa6-b99e-8dba62e196a3" providerId="AD" clId="Web-{19E2CC74-6A3A-AAC4-1783-461D78768D07}" dt="2023-11-30T15:34:01.278" v="118" actId="20577"/>
          <ac:spMkLst>
            <pc:docMk/>
            <pc:sldMk cId="4101857062" sldId="266"/>
            <ac:spMk id="5" creationId="{F8F711CD-51B7-CE70-1488-F37617FBAEC0}"/>
          </ac:spMkLst>
        </pc:spChg>
      </pc:sldChg>
      <pc:sldChg chg="modSp">
        <pc:chgData name="Brianna Echavarria" userId="S::bechavarria@thealamo.org::21230968-eceb-4aa6-b99e-8dba62e196a3" providerId="AD" clId="Web-{19E2CC74-6A3A-AAC4-1783-461D78768D07}" dt="2023-11-30T15:36:14.924" v="140" actId="20577"/>
        <pc:sldMkLst>
          <pc:docMk/>
          <pc:sldMk cId="1651881816" sldId="267"/>
        </pc:sldMkLst>
        <pc:spChg chg="mod">
          <ac:chgData name="Brianna Echavarria" userId="S::bechavarria@thealamo.org::21230968-eceb-4aa6-b99e-8dba62e196a3" providerId="AD" clId="Web-{19E2CC74-6A3A-AAC4-1783-461D78768D07}" dt="2023-11-30T15:36:14.924" v="140" actId="20577"/>
          <ac:spMkLst>
            <pc:docMk/>
            <pc:sldMk cId="1651881816" sldId="267"/>
            <ac:spMk id="5" creationId="{E98EBE95-60DE-0662-DAC9-5B8E090EF31F}"/>
          </ac:spMkLst>
        </pc:spChg>
      </pc:sldChg>
      <pc:sldChg chg="modSp">
        <pc:chgData name="Brianna Echavarria" userId="S::bechavarria@thealamo.org::21230968-eceb-4aa6-b99e-8dba62e196a3" providerId="AD" clId="Web-{19E2CC74-6A3A-AAC4-1783-461D78768D07}" dt="2023-11-30T15:37:48.286" v="165" actId="20577"/>
        <pc:sldMkLst>
          <pc:docMk/>
          <pc:sldMk cId="381517725" sldId="268"/>
        </pc:sldMkLst>
        <pc:spChg chg="mod">
          <ac:chgData name="Brianna Echavarria" userId="S::bechavarria@thealamo.org::21230968-eceb-4aa6-b99e-8dba62e196a3" providerId="AD" clId="Web-{19E2CC74-6A3A-AAC4-1783-461D78768D07}" dt="2023-11-30T15:37:26.942" v="160" actId="20577"/>
          <ac:spMkLst>
            <pc:docMk/>
            <pc:sldMk cId="381517725" sldId="268"/>
            <ac:spMk id="4" creationId="{66336447-6406-92F4-30B4-BA97A8893662}"/>
          </ac:spMkLst>
        </pc:spChg>
        <pc:spChg chg="mod">
          <ac:chgData name="Brianna Echavarria" userId="S::bechavarria@thealamo.org::21230968-eceb-4aa6-b99e-8dba62e196a3" providerId="AD" clId="Web-{19E2CC74-6A3A-AAC4-1783-461D78768D07}" dt="2023-11-30T15:37:48.286" v="165" actId="20577"/>
          <ac:spMkLst>
            <pc:docMk/>
            <pc:sldMk cId="381517725" sldId="268"/>
            <ac:spMk id="6" creationId="{DB65E890-B964-C716-3602-28BE1F2C7048}"/>
          </ac:spMkLst>
        </pc:spChg>
        <pc:picChg chg="mod">
          <ac:chgData name="Brianna Echavarria" userId="S::bechavarria@thealamo.org::21230968-eceb-4aa6-b99e-8dba62e196a3" providerId="AD" clId="Web-{19E2CC74-6A3A-AAC4-1783-461D78768D07}" dt="2023-11-30T15:36:27.971" v="142" actId="1076"/>
          <ac:picMkLst>
            <pc:docMk/>
            <pc:sldMk cId="381517725" sldId="268"/>
            <ac:picMk id="5" creationId="{2A8D8E00-A908-16C5-EBFD-7AA9227797CB}"/>
          </ac:picMkLst>
        </pc:picChg>
      </pc:sldChg>
      <pc:sldChg chg="delSp modSp">
        <pc:chgData name="Brianna Echavarria" userId="S::bechavarria@thealamo.org::21230968-eceb-4aa6-b99e-8dba62e196a3" providerId="AD" clId="Web-{19E2CC74-6A3A-AAC4-1783-461D78768D07}" dt="2023-11-30T15:59:13.283" v="187" actId="1076"/>
        <pc:sldMkLst>
          <pc:docMk/>
          <pc:sldMk cId="2887296510" sldId="269"/>
        </pc:sldMkLst>
        <pc:spChg chg="del mod">
          <ac:chgData name="Brianna Echavarria" userId="S::bechavarria@thealamo.org::21230968-eceb-4aa6-b99e-8dba62e196a3" providerId="AD" clId="Web-{19E2CC74-6A3A-AAC4-1783-461D78768D07}" dt="2023-11-30T15:58:18.671" v="174"/>
          <ac:spMkLst>
            <pc:docMk/>
            <pc:sldMk cId="2887296510" sldId="269"/>
            <ac:spMk id="6" creationId="{CD25C008-53D8-923F-C06A-75B2C07168E5}"/>
          </ac:spMkLst>
        </pc:spChg>
        <pc:spChg chg="mod">
          <ac:chgData name="Brianna Echavarria" userId="S::bechavarria@thealamo.org::21230968-eceb-4aa6-b99e-8dba62e196a3" providerId="AD" clId="Web-{19E2CC74-6A3A-AAC4-1783-461D78768D07}" dt="2023-11-30T15:58:50.579" v="181" actId="1076"/>
          <ac:spMkLst>
            <pc:docMk/>
            <pc:sldMk cId="2887296510" sldId="269"/>
            <ac:spMk id="9" creationId="{8CF3CD40-E12D-EDE0-1EF5-F9B31DEBBA6E}"/>
          </ac:spMkLst>
        </pc:spChg>
        <pc:picChg chg="mod">
          <ac:chgData name="Brianna Echavarria" userId="S::bechavarria@thealamo.org::21230968-eceb-4aa6-b99e-8dba62e196a3" providerId="AD" clId="Web-{19E2CC74-6A3A-AAC4-1783-461D78768D07}" dt="2023-11-30T15:59:13.283" v="187" actId="1076"/>
          <ac:picMkLst>
            <pc:docMk/>
            <pc:sldMk cId="2887296510" sldId="269"/>
            <ac:picMk id="11" creationId="{F615F5BF-F08E-E4F8-457D-8D64697B3E8D}"/>
          </ac:picMkLst>
        </pc:picChg>
        <pc:picChg chg="mod">
          <ac:chgData name="Brianna Echavarria" userId="S::bechavarria@thealamo.org::21230968-eceb-4aa6-b99e-8dba62e196a3" providerId="AD" clId="Web-{19E2CC74-6A3A-AAC4-1783-461D78768D07}" dt="2023-11-30T15:59:04.001" v="185" actId="1076"/>
          <ac:picMkLst>
            <pc:docMk/>
            <pc:sldMk cId="2887296510" sldId="269"/>
            <ac:picMk id="12" creationId="{FE8E0920-A204-20CC-988F-13F5894F3625}"/>
          </ac:picMkLst>
        </pc:picChg>
      </pc:sldChg>
      <pc:sldChg chg="modSp">
        <pc:chgData name="Brianna Echavarria" userId="S::bechavarria@thealamo.org::21230968-eceb-4aa6-b99e-8dba62e196a3" providerId="AD" clId="Web-{19E2CC74-6A3A-AAC4-1783-461D78768D07}" dt="2023-11-30T16:02:22.211" v="296" actId="20577"/>
        <pc:sldMkLst>
          <pc:docMk/>
          <pc:sldMk cId="3909664447" sldId="270"/>
        </pc:sldMkLst>
        <pc:spChg chg="mod">
          <ac:chgData name="Brianna Echavarria" userId="S::bechavarria@thealamo.org::21230968-eceb-4aa6-b99e-8dba62e196a3" providerId="AD" clId="Web-{19E2CC74-6A3A-AAC4-1783-461D78768D07}" dt="2023-11-30T16:02:22.211" v="296" actId="20577"/>
          <ac:spMkLst>
            <pc:docMk/>
            <pc:sldMk cId="3909664447" sldId="270"/>
            <ac:spMk id="7" creationId="{4C30C81B-9182-86FE-D0E1-EE8446D4E33B}"/>
          </ac:spMkLst>
        </pc:spChg>
      </pc:sldChg>
      <pc:sldChg chg="modSp">
        <pc:chgData name="Brianna Echavarria" userId="S::bechavarria@thealamo.org::21230968-eceb-4aa6-b99e-8dba62e196a3" providerId="AD" clId="Web-{19E2CC74-6A3A-AAC4-1783-461D78768D07}" dt="2023-11-30T16:03:29.698" v="314" actId="20577"/>
        <pc:sldMkLst>
          <pc:docMk/>
          <pc:sldMk cId="3380968908" sldId="271"/>
        </pc:sldMkLst>
        <pc:spChg chg="mod">
          <ac:chgData name="Brianna Echavarria" userId="S::bechavarria@thealamo.org::21230968-eceb-4aa6-b99e-8dba62e196a3" providerId="AD" clId="Web-{19E2CC74-6A3A-AAC4-1783-461D78768D07}" dt="2023-11-30T16:02:55.431" v="302" actId="1076"/>
          <ac:spMkLst>
            <pc:docMk/>
            <pc:sldMk cId="3380968908" sldId="271"/>
            <ac:spMk id="3" creationId="{C299C629-698E-1F3C-F8B2-27B1A2E106A7}"/>
          </ac:spMkLst>
        </pc:spChg>
        <pc:spChg chg="mod">
          <ac:chgData name="Brianna Echavarria" userId="S::bechavarria@thealamo.org::21230968-eceb-4aa6-b99e-8dba62e196a3" providerId="AD" clId="Web-{19E2CC74-6A3A-AAC4-1783-461D78768D07}" dt="2023-11-30T16:03:29.698" v="314" actId="20577"/>
          <ac:spMkLst>
            <pc:docMk/>
            <pc:sldMk cId="3380968908" sldId="271"/>
            <ac:spMk id="6" creationId="{5D2959B0-8201-0EF7-E5C7-1887835A16AC}"/>
          </ac:spMkLst>
        </pc:spChg>
        <pc:picChg chg="mod">
          <ac:chgData name="Brianna Echavarria" userId="S::bechavarria@thealamo.org::21230968-eceb-4aa6-b99e-8dba62e196a3" providerId="AD" clId="Web-{19E2CC74-6A3A-AAC4-1783-461D78768D07}" dt="2023-11-30T16:02:48.602" v="300" actId="1076"/>
          <ac:picMkLst>
            <pc:docMk/>
            <pc:sldMk cId="3380968908" sldId="271"/>
            <ac:picMk id="4" creationId="{D5085591-0FA3-0209-6C10-E6E9B15961E1}"/>
          </ac:picMkLst>
        </pc:picChg>
      </pc:sldChg>
      <pc:sldChg chg="modSp">
        <pc:chgData name="Brianna Echavarria" userId="S::bechavarria@thealamo.org::21230968-eceb-4aa6-b99e-8dba62e196a3" providerId="AD" clId="Web-{19E2CC74-6A3A-AAC4-1783-461D78768D07}" dt="2023-11-30T16:03:59.574" v="320" actId="20577"/>
        <pc:sldMkLst>
          <pc:docMk/>
          <pc:sldMk cId="2543764083" sldId="272"/>
        </pc:sldMkLst>
        <pc:spChg chg="mod">
          <ac:chgData name="Brianna Echavarria" userId="S::bechavarria@thealamo.org::21230968-eceb-4aa6-b99e-8dba62e196a3" providerId="AD" clId="Web-{19E2CC74-6A3A-AAC4-1783-461D78768D07}" dt="2023-11-30T16:03:59.574" v="320" actId="20577"/>
          <ac:spMkLst>
            <pc:docMk/>
            <pc:sldMk cId="2543764083" sldId="272"/>
            <ac:spMk id="5" creationId="{45271445-6755-9067-A16B-468BB06D9E64}"/>
          </ac:spMkLst>
        </pc:spChg>
        <pc:picChg chg="mod">
          <ac:chgData name="Brianna Echavarria" userId="S::bechavarria@thealamo.org::21230968-eceb-4aa6-b99e-8dba62e196a3" providerId="AD" clId="Web-{19E2CC74-6A3A-AAC4-1783-461D78768D07}" dt="2023-11-30T16:03:46.057" v="318" actId="1076"/>
          <ac:picMkLst>
            <pc:docMk/>
            <pc:sldMk cId="2543764083" sldId="272"/>
            <ac:picMk id="3" creationId="{2AE34EE0-57D6-D4A8-0A38-4DEABE1AC3DA}"/>
          </ac:picMkLst>
        </pc:picChg>
      </pc:sldChg>
      <pc:sldChg chg="modSp">
        <pc:chgData name="Brianna Echavarria" userId="S::bechavarria@thealamo.org::21230968-eceb-4aa6-b99e-8dba62e196a3" providerId="AD" clId="Web-{19E2CC74-6A3A-AAC4-1783-461D78768D07}" dt="2023-11-30T16:05:22.967" v="322" actId="20577"/>
        <pc:sldMkLst>
          <pc:docMk/>
          <pc:sldMk cId="195718584" sldId="273"/>
        </pc:sldMkLst>
        <pc:spChg chg="mod">
          <ac:chgData name="Brianna Echavarria" userId="S::bechavarria@thealamo.org::21230968-eceb-4aa6-b99e-8dba62e196a3" providerId="AD" clId="Web-{19E2CC74-6A3A-AAC4-1783-461D78768D07}" dt="2023-11-30T16:05:22.967" v="322" actId="20577"/>
          <ac:spMkLst>
            <pc:docMk/>
            <pc:sldMk cId="195718584" sldId="273"/>
            <ac:spMk id="6" creationId="{ABA942D7-7136-69F7-9D88-9158B1D191CA}"/>
          </ac:spMkLst>
        </pc:spChg>
      </pc:sldChg>
      <pc:sldChg chg="modSp">
        <pc:chgData name="Brianna Echavarria" userId="S::bechavarria@thealamo.org::21230968-eceb-4aa6-b99e-8dba62e196a3" providerId="AD" clId="Web-{19E2CC74-6A3A-AAC4-1783-461D78768D07}" dt="2023-11-30T16:06:20.516" v="336" actId="20577"/>
        <pc:sldMkLst>
          <pc:docMk/>
          <pc:sldMk cId="272687599" sldId="274"/>
        </pc:sldMkLst>
        <pc:spChg chg="mod">
          <ac:chgData name="Brianna Echavarria" userId="S::bechavarria@thealamo.org::21230968-eceb-4aa6-b99e-8dba62e196a3" providerId="AD" clId="Web-{19E2CC74-6A3A-AAC4-1783-461D78768D07}" dt="2023-11-30T16:06:20.516" v="336" actId="20577"/>
          <ac:spMkLst>
            <pc:docMk/>
            <pc:sldMk cId="272687599" sldId="274"/>
            <ac:spMk id="4" creationId="{4472B8DB-C02B-B822-969C-4ABFAC464910}"/>
          </ac:spMkLst>
        </pc:spChg>
      </pc:sldChg>
      <pc:sldChg chg="modSp">
        <pc:chgData name="Brianna Echavarria" userId="S::bechavarria@thealamo.org::21230968-eceb-4aa6-b99e-8dba62e196a3" providerId="AD" clId="Web-{19E2CC74-6A3A-AAC4-1783-461D78768D07}" dt="2023-11-30T16:06:50.814" v="338" actId="14100"/>
        <pc:sldMkLst>
          <pc:docMk/>
          <pc:sldMk cId="3355123757" sldId="277"/>
        </pc:sldMkLst>
        <pc:picChg chg="mod">
          <ac:chgData name="Brianna Echavarria" userId="S::bechavarria@thealamo.org::21230968-eceb-4aa6-b99e-8dba62e196a3" providerId="AD" clId="Web-{19E2CC74-6A3A-AAC4-1783-461D78768D07}" dt="2023-11-30T16:06:50.814" v="338" actId="14100"/>
          <ac:picMkLst>
            <pc:docMk/>
            <pc:sldMk cId="3355123757" sldId="277"/>
            <ac:picMk id="2" creationId="{48E0D1B5-B006-106A-51AA-FA0B6DA40BE6}"/>
          </ac:picMkLst>
        </pc:picChg>
      </pc:sldChg>
      <pc:sldChg chg="new del">
        <pc:chgData name="Brianna Echavarria" userId="S::bechavarria@thealamo.org::21230968-eceb-4aa6-b99e-8dba62e196a3" providerId="AD" clId="Web-{19E2CC74-6A3A-AAC4-1783-461D78768D07}" dt="2023-11-30T15:50:13.233" v="167"/>
        <pc:sldMkLst>
          <pc:docMk/>
          <pc:sldMk cId="1154998291" sldId="322"/>
        </pc:sldMkLst>
      </pc:sldChg>
    </pc:docChg>
  </pc:docChgLst>
  <pc:docChgLst>
    <pc:chgData name="Brianna Echavarria" userId="S::bechavarria@thealamo.org::21230968-eceb-4aa6-b99e-8dba62e196a3" providerId="AD" clId="Web-{7E65D14A-DD20-6DA3-EB5F-64643F8C392F}"/>
    <pc:docChg chg="modSld">
      <pc:chgData name="Brianna Echavarria" userId="S::bechavarria@thealamo.org::21230968-eceb-4aa6-b99e-8dba62e196a3" providerId="AD" clId="Web-{7E65D14A-DD20-6DA3-EB5F-64643F8C392F}" dt="2024-10-10T16:21:07.980" v="313" actId="1076"/>
      <pc:docMkLst>
        <pc:docMk/>
      </pc:docMkLst>
      <pc:sldChg chg="modSp">
        <pc:chgData name="Brianna Echavarria" userId="S::bechavarria@thealamo.org::21230968-eceb-4aa6-b99e-8dba62e196a3" providerId="AD" clId="Web-{7E65D14A-DD20-6DA3-EB5F-64643F8C392F}" dt="2024-10-10T16:07:07.573" v="40" actId="1076"/>
        <pc:sldMkLst>
          <pc:docMk/>
          <pc:sldMk cId="3023085396" sldId="257"/>
        </pc:sldMkLst>
        <pc:picChg chg="mod">
          <ac:chgData name="Brianna Echavarria" userId="S::bechavarria@thealamo.org::21230968-eceb-4aa6-b99e-8dba62e196a3" providerId="AD" clId="Web-{7E65D14A-DD20-6DA3-EB5F-64643F8C392F}" dt="2024-10-10T16:07:07.573" v="40" actId="1076"/>
          <ac:picMkLst>
            <pc:docMk/>
            <pc:sldMk cId="3023085396" sldId="257"/>
            <ac:picMk id="9" creationId="{5A7290AD-2A3C-B302-784B-0AC02BC6547B}"/>
          </ac:picMkLst>
        </pc:picChg>
      </pc:sldChg>
      <pc:sldChg chg="modSp">
        <pc:chgData name="Brianna Echavarria" userId="S::bechavarria@thealamo.org::21230968-eceb-4aa6-b99e-8dba62e196a3" providerId="AD" clId="Web-{7E65D14A-DD20-6DA3-EB5F-64643F8C392F}" dt="2024-10-10T16:06:54.510" v="39" actId="1076"/>
        <pc:sldMkLst>
          <pc:docMk/>
          <pc:sldMk cId="2875803291" sldId="262"/>
        </pc:sldMkLst>
        <pc:picChg chg="mod">
          <ac:chgData name="Brianna Echavarria" userId="S::bechavarria@thealamo.org::21230968-eceb-4aa6-b99e-8dba62e196a3" providerId="AD" clId="Web-{7E65D14A-DD20-6DA3-EB5F-64643F8C392F}" dt="2024-10-10T16:06:42.151" v="38" actId="14100"/>
          <ac:picMkLst>
            <pc:docMk/>
            <pc:sldMk cId="2875803291" sldId="262"/>
            <ac:picMk id="13" creationId="{C811D85C-B610-6741-1399-EE14EA38C623}"/>
          </ac:picMkLst>
        </pc:picChg>
        <pc:picChg chg="mod">
          <ac:chgData name="Brianna Echavarria" userId="S::bechavarria@thealamo.org::21230968-eceb-4aa6-b99e-8dba62e196a3" providerId="AD" clId="Web-{7E65D14A-DD20-6DA3-EB5F-64643F8C392F}" dt="2024-10-10T16:06:54.510" v="39" actId="1076"/>
          <ac:picMkLst>
            <pc:docMk/>
            <pc:sldMk cId="2875803291" sldId="262"/>
            <ac:picMk id="14" creationId="{8E7A0BBA-9B8D-9003-C5F6-475A133CDC66}"/>
          </ac:picMkLst>
        </pc:picChg>
      </pc:sldChg>
      <pc:sldChg chg="modSp">
        <pc:chgData name="Brianna Echavarria" userId="S::bechavarria@thealamo.org::21230968-eceb-4aa6-b99e-8dba62e196a3" providerId="AD" clId="Web-{7E65D14A-DD20-6DA3-EB5F-64643F8C392F}" dt="2024-10-10T16:06:27.010" v="37" actId="14100"/>
        <pc:sldMkLst>
          <pc:docMk/>
          <pc:sldMk cId="2749852762" sldId="264"/>
        </pc:sldMkLst>
        <pc:picChg chg="mod">
          <ac:chgData name="Brianna Echavarria" userId="S::bechavarria@thealamo.org::21230968-eceb-4aa6-b99e-8dba62e196a3" providerId="AD" clId="Web-{7E65D14A-DD20-6DA3-EB5F-64643F8C392F}" dt="2024-10-10T16:06:27.010" v="37" actId="14100"/>
          <ac:picMkLst>
            <pc:docMk/>
            <pc:sldMk cId="2749852762" sldId="264"/>
            <ac:picMk id="9" creationId="{2DE62356-109B-BBBF-AA19-059D1D8EAEC1}"/>
          </ac:picMkLst>
        </pc:picChg>
      </pc:sldChg>
      <pc:sldChg chg="modSp">
        <pc:chgData name="Brianna Echavarria" userId="S::bechavarria@thealamo.org::21230968-eceb-4aa6-b99e-8dba62e196a3" providerId="AD" clId="Web-{7E65D14A-DD20-6DA3-EB5F-64643F8C392F}" dt="2024-10-10T16:05:25.729" v="32" actId="1076"/>
        <pc:sldMkLst>
          <pc:docMk/>
          <pc:sldMk cId="2887296510" sldId="269"/>
        </pc:sldMkLst>
        <pc:picChg chg="mod">
          <ac:chgData name="Brianna Echavarria" userId="S::bechavarria@thealamo.org::21230968-eceb-4aa6-b99e-8dba62e196a3" providerId="AD" clId="Web-{7E65D14A-DD20-6DA3-EB5F-64643F8C392F}" dt="2024-10-10T16:05:25.729" v="32" actId="1076"/>
          <ac:picMkLst>
            <pc:docMk/>
            <pc:sldMk cId="2887296510" sldId="269"/>
            <ac:picMk id="11" creationId="{F615F5BF-F08E-E4F8-457D-8D64697B3E8D}"/>
          </ac:picMkLst>
        </pc:picChg>
        <pc:picChg chg="mod">
          <ac:chgData name="Brianna Echavarria" userId="S::bechavarria@thealamo.org::21230968-eceb-4aa6-b99e-8dba62e196a3" providerId="AD" clId="Web-{7E65D14A-DD20-6DA3-EB5F-64643F8C392F}" dt="2024-10-10T16:04:36.745" v="28" actId="1076"/>
          <ac:picMkLst>
            <pc:docMk/>
            <pc:sldMk cId="2887296510" sldId="269"/>
            <ac:picMk id="12" creationId="{FE8E0920-A204-20CC-988F-13F5894F3625}"/>
          </ac:picMkLst>
        </pc:picChg>
      </pc:sldChg>
      <pc:sldChg chg="modSp">
        <pc:chgData name="Brianna Echavarria" userId="S::bechavarria@thealamo.org::21230968-eceb-4aa6-b99e-8dba62e196a3" providerId="AD" clId="Web-{7E65D14A-DD20-6DA3-EB5F-64643F8C392F}" dt="2024-10-10T16:04:10.776" v="22" actId="1076"/>
        <pc:sldMkLst>
          <pc:docMk/>
          <pc:sldMk cId="3909664447" sldId="270"/>
        </pc:sldMkLst>
        <pc:picChg chg="mod">
          <ac:chgData name="Brianna Echavarria" userId="S::bechavarria@thealamo.org::21230968-eceb-4aa6-b99e-8dba62e196a3" providerId="AD" clId="Web-{7E65D14A-DD20-6DA3-EB5F-64643F8C392F}" dt="2024-10-10T16:04:10.776" v="22" actId="1076"/>
          <ac:picMkLst>
            <pc:docMk/>
            <pc:sldMk cId="3909664447" sldId="270"/>
            <ac:picMk id="9" creationId="{1387A41D-B65F-E0DB-ECD1-278EA9A4E6C5}"/>
          </ac:picMkLst>
        </pc:picChg>
      </pc:sldChg>
      <pc:sldChg chg="modSp">
        <pc:chgData name="Brianna Echavarria" userId="S::bechavarria@thealamo.org::21230968-eceb-4aa6-b99e-8dba62e196a3" providerId="AD" clId="Web-{7E65D14A-DD20-6DA3-EB5F-64643F8C392F}" dt="2024-10-10T16:05:48.792" v="34" actId="1076"/>
        <pc:sldMkLst>
          <pc:docMk/>
          <pc:sldMk cId="2543764083" sldId="272"/>
        </pc:sldMkLst>
        <pc:picChg chg="mod">
          <ac:chgData name="Brianna Echavarria" userId="S::bechavarria@thealamo.org::21230968-eceb-4aa6-b99e-8dba62e196a3" providerId="AD" clId="Web-{7E65D14A-DD20-6DA3-EB5F-64643F8C392F}" dt="2024-10-10T16:05:48.792" v="34" actId="1076"/>
          <ac:picMkLst>
            <pc:docMk/>
            <pc:sldMk cId="2543764083" sldId="272"/>
            <ac:picMk id="7" creationId="{26267D4B-D364-0731-6BD1-BD7EB492B2F1}"/>
          </ac:picMkLst>
        </pc:picChg>
      </pc:sldChg>
      <pc:sldChg chg="modSp">
        <pc:chgData name="Brianna Echavarria" userId="S::bechavarria@thealamo.org::21230968-eceb-4aa6-b99e-8dba62e196a3" providerId="AD" clId="Web-{7E65D14A-DD20-6DA3-EB5F-64643F8C392F}" dt="2024-10-10T16:03:49.354" v="20" actId="1076"/>
        <pc:sldMkLst>
          <pc:docMk/>
          <pc:sldMk cId="195718584" sldId="273"/>
        </pc:sldMkLst>
        <pc:picChg chg="mod">
          <ac:chgData name="Brianna Echavarria" userId="S::bechavarria@thealamo.org::21230968-eceb-4aa6-b99e-8dba62e196a3" providerId="AD" clId="Web-{7E65D14A-DD20-6DA3-EB5F-64643F8C392F}" dt="2024-10-10T16:03:49.354" v="20" actId="1076"/>
          <ac:picMkLst>
            <pc:docMk/>
            <pc:sldMk cId="195718584" sldId="273"/>
            <ac:picMk id="8" creationId="{65A191A0-77EA-2FC6-7F91-813C1ED8DF42}"/>
          </ac:picMkLst>
        </pc:picChg>
      </pc:sldChg>
      <pc:sldChg chg="modSp">
        <pc:chgData name="Brianna Echavarria" userId="S::bechavarria@thealamo.org::21230968-eceb-4aa6-b99e-8dba62e196a3" providerId="AD" clId="Web-{7E65D14A-DD20-6DA3-EB5F-64643F8C392F}" dt="2024-10-10T16:07:31.651" v="41" actId="1076"/>
        <pc:sldMkLst>
          <pc:docMk/>
          <pc:sldMk cId="2359889889" sldId="280"/>
        </pc:sldMkLst>
        <pc:picChg chg="mod">
          <ac:chgData name="Brianna Echavarria" userId="S::bechavarria@thealamo.org::21230968-eceb-4aa6-b99e-8dba62e196a3" providerId="AD" clId="Web-{7E65D14A-DD20-6DA3-EB5F-64643F8C392F}" dt="2024-10-10T16:07:31.651" v="41" actId="1076"/>
          <ac:picMkLst>
            <pc:docMk/>
            <pc:sldMk cId="2359889889" sldId="280"/>
            <ac:picMk id="10" creationId="{158FFF92-2CDA-73D2-759B-BCFF749C5066}"/>
          </ac:picMkLst>
        </pc:picChg>
      </pc:sldChg>
      <pc:sldChg chg="modSp">
        <pc:chgData name="Brianna Echavarria" userId="S::bechavarria@thealamo.org::21230968-eceb-4aa6-b99e-8dba62e196a3" providerId="AD" clId="Web-{7E65D14A-DD20-6DA3-EB5F-64643F8C392F}" dt="2024-10-10T16:07:41.010" v="42" actId="1076"/>
        <pc:sldMkLst>
          <pc:docMk/>
          <pc:sldMk cId="4143749109" sldId="281"/>
        </pc:sldMkLst>
        <pc:picChg chg="mod">
          <ac:chgData name="Brianna Echavarria" userId="S::bechavarria@thealamo.org::21230968-eceb-4aa6-b99e-8dba62e196a3" providerId="AD" clId="Web-{7E65D14A-DD20-6DA3-EB5F-64643F8C392F}" dt="2024-10-10T16:07:41.010" v="42" actId="1076"/>
          <ac:picMkLst>
            <pc:docMk/>
            <pc:sldMk cId="4143749109" sldId="281"/>
            <ac:picMk id="10" creationId="{596E3073-1165-F713-E25F-CA8B084989BB}"/>
          </ac:picMkLst>
        </pc:picChg>
      </pc:sldChg>
      <pc:sldChg chg="modSp">
        <pc:chgData name="Brianna Echavarria" userId="S::bechavarria@thealamo.org::21230968-eceb-4aa6-b99e-8dba62e196a3" providerId="AD" clId="Web-{7E65D14A-DD20-6DA3-EB5F-64643F8C392F}" dt="2024-10-10T16:07:53.198" v="43" actId="1076"/>
        <pc:sldMkLst>
          <pc:docMk/>
          <pc:sldMk cId="3362606704" sldId="285"/>
        </pc:sldMkLst>
        <pc:picChg chg="mod">
          <ac:chgData name="Brianna Echavarria" userId="S::bechavarria@thealamo.org::21230968-eceb-4aa6-b99e-8dba62e196a3" providerId="AD" clId="Web-{7E65D14A-DD20-6DA3-EB5F-64643F8C392F}" dt="2024-10-10T16:07:53.198" v="43" actId="1076"/>
          <ac:picMkLst>
            <pc:docMk/>
            <pc:sldMk cId="3362606704" sldId="285"/>
            <ac:picMk id="8" creationId="{0B3E6B9C-155B-EBFD-E868-930876FBAF61}"/>
          </ac:picMkLst>
        </pc:picChg>
      </pc:sldChg>
      <pc:sldChg chg="modSp">
        <pc:chgData name="Brianna Echavarria" userId="S::bechavarria@thealamo.org::21230968-eceb-4aa6-b99e-8dba62e196a3" providerId="AD" clId="Web-{7E65D14A-DD20-6DA3-EB5F-64643F8C392F}" dt="2024-10-10T15:59:06.745" v="15" actId="1076"/>
        <pc:sldMkLst>
          <pc:docMk/>
          <pc:sldMk cId="1143204026" sldId="287"/>
        </pc:sldMkLst>
        <pc:picChg chg="mod">
          <ac:chgData name="Brianna Echavarria" userId="S::bechavarria@thealamo.org::21230968-eceb-4aa6-b99e-8dba62e196a3" providerId="AD" clId="Web-{7E65D14A-DD20-6DA3-EB5F-64643F8C392F}" dt="2024-10-10T15:59:06.745" v="15" actId="1076"/>
          <ac:picMkLst>
            <pc:docMk/>
            <pc:sldMk cId="1143204026" sldId="287"/>
            <ac:picMk id="10" creationId="{3CDBC834-85C3-7714-1EAE-C9F556661F3E}"/>
          </ac:picMkLst>
        </pc:picChg>
      </pc:sldChg>
      <pc:sldChg chg="modSp">
        <pc:chgData name="Brianna Echavarria" userId="S::bechavarria@thealamo.org::21230968-eceb-4aa6-b99e-8dba62e196a3" providerId="AD" clId="Web-{7E65D14A-DD20-6DA3-EB5F-64643F8C392F}" dt="2024-10-10T16:08:07.307" v="45" actId="20577"/>
        <pc:sldMkLst>
          <pc:docMk/>
          <pc:sldMk cId="4005805422" sldId="288"/>
        </pc:sldMkLst>
        <pc:spChg chg="mod">
          <ac:chgData name="Brianna Echavarria" userId="S::bechavarria@thealamo.org::21230968-eceb-4aa6-b99e-8dba62e196a3" providerId="AD" clId="Web-{7E65D14A-DD20-6DA3-EB5F-64643F8C392F}" dt="2024-10-10T16:08:07.307" v="45" actId="20577"/>
          <ac:spMkLst>
            <pc:docMk/>
            <pc:sldMk cId="4005805422" sldId="288"/>
            <ac:spMk id="13" creationId="{E157AA58-E534-1C42-B131-211B964767E5}"/>
          </ac:spMkLst>
        </pc:spChg>
        <pc:picChg chg="mod">
          <ac:chgData name="Brianna Echavarria" userId="S::bechavarria@thealamo.org::21230968-eceb-4aa6-b99e-8dba62e196a3" providerId="AD" clId="Web-{7E65D14A-DD20-6DA3-EB5F-64643F8C392F}" dt="2024-10-10T15:57:35.166" v="11" actId="1076"/>
          <ac:picMkLst>
            <pc:docMk/>
            <pc:sldMk cId="4005805422" sldId="288"/>
            <ac:picMk id="15" creationId="{E9F8A221-11A8-5E63-4DC2-F46400E34969}"/>
          </ac:picMkLst>
        </pc:picChg>
      </pc:sldChg>
      <pc:sldChg chg="modSp">
        <pc:chgData name="Brianna Echavarria" userId="S::bechavarria@thealamo.org::21230968-eceb-4aa6-b99e-8dba62e196a3" providerId="AD" clId="Web-{7E65D14A-DD20-6DA3-EB5F-64643F8C392F}" dt="2024-10-10T16:03:31.245" v="19" actId="1076"/>
        <pc:sldMkLst>
          <pc:docMk/>
          <pc:sldMk cId="1917306651" sldId="289"/>
        </pc:sldMkLst>
        <pc:spChg chg="mod">
          <ac:chgData name="Brianna Echavarria" userId="S::bechavarria@thealamo.org::21230968-eceb-4aa6-b99e-8dba62e196a3" providerId="AD" clId="Web-{7E65D14A-DD20-6DA3-EB5F-64643F8C392F}" dt="2024-10-10T15:57:12.557" v="9" actId="20577"/>
          <ac:spMkLst>
            <pc:docMk/>
            <pc:sldMk cId="1917306651" sldId="289"/>
            <ac:spMk id="8" creationId="{6C1292BE-1394-854C-CB95-B0B64E8E79D0}"/>
          </ac:spMkLst>
        </pc:spChg>
        <pc:picChg chg="mod">
          <ac:chgData name="Brianna Echavarria" userId="S::bechavarria@thealamo.org::21230968-eceb-4aa6-b99e-8dba62e196a3" providerId="AD" clId="Web-{7E65D14A-DD20-6DA3-EB5F-64643F8C392F}" dt="2024-10-10T16:03:31.245" v="19" actId="1076"/>
          <ac:picMkLst>
            <pc:docMk/>
            <pc:sldMk cId="1917306651" sldId="289"/>
            <ac:picMk id="10" creationId="{20449953-3812-30D5-9077-1748FDA0DF36}"/>
          </ac:picMkLst>
        </pc:picChg>
      </pc:sldChg>
      <pc:sldChg chg="modSp">
        <pc:chgData name="Brianna Echavarria" userId="S::bechavarria@thealamo.org::21230968-eceb-4aa6-b99e-8dba62e196a3" providerId="AD" clId="Web-{7E65D14A-DD20-6DA3-EB5F-64643F8C392F}" dt="2024-10-10T15:57:04.666" v="8" actId="1076"/>
        <pc:sldMkLst>
          <pc:docMk/>
          <pc:sldMk cId="3360304947" sldId="290"/>
        </pc:sldMkLst>
        <pc:picChg chg="mod">
          <ac:chgData name="Brianna Echavarria" userId="S::bechavarria@thealamo.org::21230968-eceb-4aa6-b99e-8dba62e196a3" providerId="AD" clId="Web-{7E65D14A-DD20-6DA3-EB5F-64643F8C392F}" dt="2024-10-10T15:57:04.666" v="8" actId="1076"/>
          <ac:picMkLst>
            <pc:docMk/>
            <pc:sldMk cId="3360304947" sldId="290"/>
            <ac:picMk id="8" creationId="{9266EAD2-9D98-2C33-1512-F290C24259D1}"/>
          </ac:picMkLst>
        </pc:picChg>
      </pc:sldChg>
      <pc:sldChg chg="modSp">
        <pc:chgData name="Brianna Echavarria" userId="S::bechavarria@thealamo.org::21230968-eceb-4aa6-b99e-8dba62e196a3" providerId="AD" clId="Web-{7E65D14A-DD20-6DA3-EB5F-64643F8C392F}" dt="2024-10-10T15:56:55.666" v="6" actId="1076"/>
        <pc:sldMkLst>
          <pc:docMk/>
          <pc:sldMk cId="1524503292" sldId="291"/>
        </pc:sldMkLst>
        <pc:picChg chg="mod">
          <ac:chgData name="Brianna Echavarria" userId="S::bechavarria@thealamo.org::21230968-eceb-4aa6-b99e-8dba62e196a3" providerId="AD" clId="Web-{7E65D14A-DD20-6DA3-EB5F-64643F8C392F}" dt="2024-10-10T15:56:55.666" v="6" actId="1076"/>
          <ac:picMkLst>
            <pc:docMk/>
            <pc:sldMk cId="1524503292" sldId="291"/>
            <ac:picMk id="11" creationId="{4AB19ABA-9CBF-09D0-4C85-AE4D7744C7C2}"/>
          </ac:picMkLst>
        </pc:picChg>
      </pc:sldChg>
      <pc:sldChg chg="modSp">
        <pc:chgData name="Brianna Echavarria" userId="S::bechavarria@thealamo.org::21230968-eceb-4aa6-b99e-8dba62e196a3" providerId="AD" clId="Web-{7E65D14A-DD20-6DA3-EB5F-64643F8C392F}" dt="2024-10-10T15:53:34.854" v="5" actId="1076"/>
        <pc:sldMkLst>
          <pc:docMk/>
          <pc:sldMk cId="3366754784" sldId="292"/>
        </pc:sldMkLst>
        <pc:picChg chg="mod">
          <ac:chgData name="Brianna Echavarria" userId="S::bechavarria@thealamo.org::21230968-eceb-4aa6-b99e-8dba62e196a3" providerId="AD" clId="Web-{7E65D14A-DD20-6DA3-EB5F-64643F8C392F}" dt="2024-10-10T15:53:34.854" v="5" actId="1076"/>
          <ac:picMkLst>
            <pc:docMk/>
            <pc:sldMk cId="3366754784" sldId="292"/>
            <ac:picMk id="8" creationId="{48346EAB-AB57-4E24-8AA2-F8C52C5D0994}"/>
          </ac:picMkLst>
        </pc:picChg>
        <pc:picChg chg="mod">
          <ac:chgData name="Brianna Echavarria" userId="S::bechavarria@thealamo.org::21230968-eceb-4aa6-b99e-8dba62e196a3" providerId="AD" clId="Web-{7E65D14A-DD20-6DA3-EB5F-64643F8C392F}" dt="2024-10-10T15:53:23.838" v="3" actId="1076"/>
          <ac:picMkLst>
            <pc:docMk/>
            <pc:sldMk cId="3366754784" sldId="292"/>
            <ac:picMk id="9" creationId="{B8451637-8C05-1FD3-1CDF-F232B06A9609}"/>
          </ac:picMkLst>
        </pc:picChg>
      </pc:sldChg>
      <pc:sldChg chg="modSp">
        <pc:chgData name="Brianna Echavarria" userId="S::bechavarria@thealamo.org::21230968-eceb-4aa6-b99e-8dba62e196a3" providerId="AD" clId="Web-{7E65D14A-DD20-6DA3-EB5F-64643F8C392F}" dt="2024-10-10T16:08:38.448" v="47" actId="1076"/>
        <pc:sldMkLst>
          <pc:docMk/>
          <pc:sldMk cId="41822603" sldId="295"/>
        </pc:sldMkLst>
        <pc:spChg chg="mod">
          <ac:chgData name="Brianna Echavarria" userId="S::bechavarria@thealamo.org::21230968-eceb-4aa6-b99e-8dba62e196a3" providerId="AD" clId="Web-{7E65D14A-DD20-6DA3-EB5F-64643F8C392F}" dt="2024-10-10T16:08:38.448" v="47" actId="1076"/>
          <ac:spMkLst>
            <pc:docMk/>
            <pc:sldMk cId="41822603" sldId="295"/>
            <ac:spMk id="8" creationId="{D5D41E1A-4D7F-6902-8BE0-F485F1F2DFF8}"/>
          </ac:spMkLst>
        </pc:spChg>
        <pc:picChg chg="mod">
          <ac:chgData name="Brianna Echavarria" userId="S::bechavarria@thealamo.org::21230968-eceb-4aa6-b99e-8dba62e196a3" providerId="AD" clId="Web-{7E65D14A-DD20-6DA3-EB5F-64643F8C392F}" dt="2024-10-10T16:08:23.917" v="46" actId="1076"/>
          <ac:picMkLst>
            <pc:docMk/>
            <pc:sldMk cId="41822603" sldId="295"/>
            <ac:picMk id="10" creationId="{69BDFEBB-44B2-0FAA-96A7-DD848CF3F782}"/>
          </ac:picMkLst>
        </pc:picChg>
      </pc:sldChg>
      <pc:sldChg chg="modSp">
        <pc:chgData name="Brianna Echavarria" userId="S::bechavarria@thealamo.org::21230968-eceb-4aa6-b99e-8dba62e196a3" providerId="AD" clId="Web-{7E65D14A-DD20-6DA3-EB5F-64643F8C392F}" dt="2024-10-10T16:08:53.370" v="48" actId="1076"/>
        <pc:sldMkLst>
          <pc:docMk/>
          <pc:sldMk cId="254659070" sldId="296"/>
        </pc:sldMkLst>
        <pc:picChg chg="mod">
          <ac:chgData name="Brianna Echavarria" userId="S::bechavarria@thealamo.org::21230968-eceb-4aa6-b99e-8dba62e196a3" providerId="AD" clId="Web-{7E65D14A-DD20-6DA3-EB5F-64643F8C392F}" dt="2024-10-10T16:08:53.370" v="48" actId="1076"/>
          <ac:picMkLst>
            <pc:docMk/>
            <pc:sldMk cId="254659070" sldId="296"/>
            <ac:picMk id="8" creationId="{8F95D1A7-6CFF-4C32-9B44-11BA77194E5C}"/>
          </ac:picMkLst>
        </pc:picChg>
      </pc:sldChg>
      <pc:sldChg chg="modSp">
        <pc:chgData name="Brianna Echavarria" userId="S::bechavarria@thealamo.org::21230968-eceb-4aa6-b99e-8dba62e196a3" providerId="AD" clId="Web-{7E65D14A-DD20-6DA3-EB5F-64643F8C392F}" dt="2024-10-10T16:09:32.901" v="55" actId="14100"/>
        <pc:sldMkLst>
          <pc:docMk/>
          <pc:sldMk cId="615026374" sldId="301"/>
        </pc:sldMkLst>
        <pc:picChg chg="mod">
          <ac:chgData name="Brianna Echavarria" userId="S::bechavarria@thealamo.org::21230968-eceb-4aa6-b99e-8dba62e196a3" providerId="AD" clId="Web-{7E65D14A-DD20-6DA3-EB5F-64643F8C392F}" dt="2024-10-10T16:09:32.901" v="55" actId="14100"/>
          <ac:picMkLst>
            <pc:docMk/>
            <pc:sldMk cId="615026374" sldId="301"/>
            <ac:picMk id="7" creationId="{0998B680-EDD4-B19C-20D3-A702BEA1A470}"/>
          </ac:picMkLst>
        </pc:picChg>
      </pc:sldChg>
      <pc:sldChg chg="modSp">
        <pc:chgData name="Brianna Echavarria" userId="S::bechavarria@thealamo.org::21230968-eceb-4aa6-b99e-8dba62e196a3" providerId="AD" clId="Web-{7E65D14A-DD20-6DA3-EB5F-64643F8C392F}" dt="2024-10-10T16:10:13.542" v="61" actId="1076"/>
        <pc:sldMkLst>
          <pc:docMk/>
          <pc:sldMk cId="2654833386" sldId="302"/>
        </pc:sldMkLst>
        <pc:picChg chg="mod">
          <ac:chgData name="Brianna Echavarria" userId="S::bechavarria@thealamo.org::21230968-eceb-4aa6-b99e-8dba62e196a3" providerId="AD" clId="Web-{7E65D14A-DD20-6DA3-EB5F-64643F8C392F}" dt="2024-10-10T16:10:13.542" v="61" actId="1076"/>
          <ac:picMkLst>
            <pc:docMk/>
            <pc:sldMk cId="2654833386" sldId="302"/>
            <ac:picMk id="9" creationId="{983BE2C1-08D5-8227-4FF2-21164F7B9951}"/>
          </ac:picMkLst>
        </pc:picChg>
      </pc:sldChg>
      <pc:sldChg chg="modSp">
        <pc:chgData name="Brianna Echavarria" userId="S::bechavarria@thealamo.org::21230968-eceb-4aa6-b99e-8dba62e196a3" providerId="AD" clId="Web-{7E65D14A-DD20-6DA3-EB5F-64643F8C392F}" dt="2024-10-10T16:09:45.495" v="57" actId="20577"/>
        <pc:sldMkLst>
          <pc:docMk/>
          <pc:sldMk cId="2229349167" sldId="303"/>
        </pc:sldMkLst>
        <pc:spChg chg="mod">
          <ac:chgData name="Brianna Echavarria" userId="S::bechavarria@thealamo.org::21230968-eceb-4aa6-b99e-8dba62e196a3" providerId="AD" clId="Web-{7E65D14A-DD20-6DA3-EB5F-64643F8C392F}" dt="2024-10-10T16:09:45.495" v="57" actId="20577"/>
          <ac:spMkLst>
            <pc:docMk/>
            <pc:sldMk cId="2229349167" sldId="303"/>
            <ac:spMk id="7" creationId="{2E07273E-D5D8-5734-DF6A-BB8DFCD3DE97}"/>
          </ac:spMkLst>
        </pc:spChg>
      </pc:sldChg>
      <pc:sldChg chg="modSp">
        <pc:chgData name="Brianna Echavarria" userId="S::bechavarria@thealamo.org::21230968-eceb-4aa6-b99e-8dba62e196a3" providerId="AD" clId="Web-{7E65D14A-DD20-6DA3-EB5F-64643F8C392F}" dt="2024-10-10T16:10:04.636" v="60" actId="1076"/>
        <pc:sldMkLst>
          <pc:docMk/>
          <pc:sldMk cId="2409826185" sldId="304"/>
        </pc:sldMkLst>
        <pc:spChg chg="mod">
          <ac:chgData name="Brianna Echavarria" userId="S::bechavarria@thealamo.org::21230968-eceb-4aa6-b99e-8dba62e196a3" providerId="AD" clId="Web-{7E65D14A-DD20-6DA3-EB5F-64643F8C392F}" dt="2024-10-10T16:10:04.636" v="60" actId="1076"/>
          <ac:spMkLst>
            <pc:docMk/>
            <pc:sldMk cId="2409826185" sldId="304"/>
            <ac:spMk id="6" creationId="{740E48B0-D1FE-22EE-6110-DA6A1B8C090A}"/>
          </ac:spMkLst>
        </pc:spChg>
        <pc:picChg chg="mod">
          <ac:chgData name="Brianna Echavarria" userId="S::bechavarria@thealamo.org::21230968-eceb-4aa6-b99e-8dba62e196a3" providerId="AD" clId="Web-{7E65D14A-DD20-6DA3-EB5F-64643F8C392F}" dt="2024-10-10T16:09:59.089" v="59"/>
          <ac:picMkLst>
            <pc:docMk/>
            <pc:sldMk cId="2409826185" sldId="304"/>
            <ac:picMk id="5" creationId="{95DBC140-1A98-3124-9AFF-E5BBFBB5CE71}"/>
          </ac:picMkLst>
        </pc:picChg>
      </pc:sldChg>
      <pc:sldChg chg="modSp">
        <pc:chgData name="Brianna Echavarria" userId="S::bechavarria@thealamo.org::21230968-eceb-4aa6-b99e-8dba62e196a3" providerId="AD" clId="Web-{7E65D14A-DD20-6DA3-EB5F-64643F8C392F}" dt="2024-10-10T15:53:02.901" v="2" actId="1076"/>
        <pc:sldMkLst>
          <pc:docMk/>
          <pc:sldMk cId="3744696895" sldId="306"/>
        </pc:sldMkLst>
        <pc:picChg chg="mod">
          <ac:chgData name="Brianna Echavarria" userId="S::bechavarria@thealamo.org::21230968-eceb-4aa6-b99e-8dba62e196a3" providerId="AD" clId="Web-{7E65D14A-DD20-6DA3-EB5F-64643F8C392F}" dt="2024-10-10T15:53:02.901" v="2" actId="1076"/>
          <ac:picMkLst>
            <pc:docMk/>
            <pc:sldMk cId="3744696895" sldId="306"/>
            <ac:picMk id="10" creationId="{89C0CF9C-6D72-DC56-A4D6-D15E1F9E9516}"/>
          </ac:picMkLst>
        </pc:picChg>
      </pc:sldChg>
      <pc:sldChg chg="modSp">
        <pc:chgData name="Brianna Echavarria" userId="S::bechavarria@thealamo.org::21230968-eceb-4aa6-b99e-8dba62e196a3" providerId="AD" clId="Web-{7E65D14A-DD20-6DA3-EB5F-64643F8C392F}" dt="2024-10-10T15:52:24.901" v="1" actId="1076"/>
        <pc:sldMkLst>
          <pc:docMk/>
          <pc:sldMk cId="4209058530" sldId="307"/>
        </pc:sldMkLst>
        <pc:picChg chg="mod">
          <ac:chgData name="Brianna Echavarria" userId="S::bechavarria@thealamo.org::21230968-eceb-4aa6-b99e-8dba62e196a3" providerId="AD" clId="Web-{7E65D14A-DD20-6DA3-EB5F-64643F8C392F}" dt="2024-10-10T15:52:24.901" v="1" actId="1076"/>
          <ac:picMkLst>
            <pc:docMk/>
            <pc:sldMk cId="4209058530" sldId="307"/>
            <ac:picMk id="9" creationId="{1B58E164-4669-1FA5-AC9A-E8768F6730CA}"/>
          </ac:picMkLst>
        </pc:picChg>
        <pc:picChg chg="mod">
          <ac:chgData name="Brianna Echavarria" userId="S::bechavarria@thealamo.org::21230968-eceb-4aa6-b99e-8dba62e196a3" providerId="AD" clId="Web-{7E65D14A-DD20-6DA3-EB5F-64643F8C392F}" dt="2024-10-10T15:52:19.213" v="0" actId="1076"/>
          <ac:picMkLst>
            <pc:docMk/>
            <pc:sldMk cId="4209058530" sldId="307"/>
            <ac:picMk id="10" creationId="{BCCF0262-F44B-292D-6D7A-7E4F41AEDFD3}"/>
          </ac:picMkLst>
        </pc:picChg>
      </pc:sldChg>
      <pc:sldChg chg="modSp">
        <pc:chgData name="Brianna Echavarria" userId="S::bechavarria@thealamo.org::21230968-eceb-4aa6-b99e-8dba62e196a3" providerId="AD" clId="Web-{7E65D14A-DD20-6DA3-EB5F-64643F8C392F}" dt="2024-10-10T16:21:07.980" v="313" actId="1076"/>
        <pc:sldMkLst>
          <pc:docMk/>
          <pc:sldMk cId="575526864" sldId="311"/>
        </pc:sldMkLst>
        <pc:picChg chg="mod">
          <ac:chgData name="Brianna Echavarria" userId="S::bechavarria@thealamo.org::21230968-eceb-4aa6-b99e-8dba62e196a3" providerId="AD" clId="Web-{7E65D14A-DD20-6DA3-EB5F-64643F8C392F}" dt="2024-10-10T16:21:07.980" v="313" actId="1076"/>
          <ac:picMkLst>
            <pc:docMk/>
            <pc:sldMk cId="575526864" sldId="311"/>
            <ac:picMk id="10" creationId="{94635F14-33AD-8678-10AC-32F458B6EB64}"/>
          </ac:picMkLst>
        </pc:picChg>
      </pc:sldChg>
      <pc:sldChg chg="addSp delSp modSp">
        <pc:chgData name="Brianna Echavarria" userId="S::bechavarria@thealamo.org::21230968-eceb-4aa6-b99e-8dba62e196a3" providerId="AD" clId="Web-{7E65D14A-DD20-6DA3-EB5F-64643F8C392F}" dt="2024-10-10T16:20:09.714" v="311" actId="1076"/>
        <pc:sldMkLst>
          <pc:docMk/>
          <pc:sldMk cId="3343939094" sldId="321"/>
        </pc:sldMkLst>
        <pc:spChg chg="del mod">
          <ac:chgData name="Brianna Echavarria" userId="S::bechavarria@thealamo.org::21230968-eceb-4aa6-b99e-8dba62e196a3" providerId="AD" clId="Web-{7E65D14A-DD20-6DA3-EB5F-64643F8C392F}" dt="2024-10-10T16:18:02.120" v="245"/>
          <ac:spMkLst>
            <pc:docMk/>
            <pc:sldMk cId="3343939094" sldId="321"/>
            <ac:spMk id="2" creationId="{E7019888-247C-79EB-0A8C-65D818B7FF5B}"/>
          </ac:spMkLst>
        </pc:spChg>
        <pc:spChg chg="del">
          <ac:chgData name="Brianna Echavarria" userId="S::bechavarria@thealamo.org::21230968-eceb-4aa6-b99e-8dba62e196a3" providerId="AD" clId="Web-{7E65D14A-DD20-6DA3-EB5F-64643F8C392F}" dt="2024-10-10T16:11:59.792" v="62"/>
          <ac:spMkLst>
            <pc:docMk/>
            <pc:sldMk cId="3343939094" sldId="321"/>
            <ac:spMk id="3" creationId="{539C3ECC-825C-4ECD-2548-3A901AF5E2D1}"/>
          </ac:spMkLst>
        </pc:spChg>
        <pc:spChg chg="add del mod">
          <ac:chgData name="Brianna Echavarria" userId="S::bechavarria@thealamo.org::21230968-eceb-4aa6-b99e-8dba62e196a3" providerId="AD" clId="Web-{7E65D14A-DD20-6DA3-EB5F-64643F8C392F}" dt="2024-10-10T16:13:48.698" v="110"/>
          <ac:spMkLst>
            <pc:docMk/>
            <pc:sldMk cId="3343939094" sldId="321"/>
            <ac:spMk id="5" creationId="{ED922E2A-F506-32ED-0ECE-A92FA3A8EE78}"/>
          </ac:spMkLst>
        </pc:spChg>
        <pc:spChg chg="add mod">
          <ac:chgData name="Brianna Echavarria" userId="S::bechavarria@thealamo.org::21230968-eceb-4aa6-b99e-8dba62e196a3" providerId="AD" clId="Web-{7E65D14A-DD20-6DA3-EB5F-64643F8C392F}" dt="2024-10-10T16:20:09.714" v="311" actId="1076"/>
          <ac:spMkLst>
            <pc:docMk/>
            <pc:sldMk cId="3343939094" sldId="321"/>
            <ac:spMk id="6" creationId="{9AEF5715-ECAF-27D3-C085-A0BD53435AEA}"/>
          </ac:spMkLst>
        </pc:spChg>
        <pc:picChg chg="add mod">
          <ac:chgData name="Brianna Echavarria" userId="S::bechavarria@thealamo.org::21230968-eceb-4aa6-b99e-8dba62e196a3" providerId="AD" clId="Web-{7E65D14A-DD20-6DA3-EB5F-64643F8C392F}" dt="2024-10-10T16:20:04.136" v="310" actId="1076"/>
          <ac:picMkLst>
            <pc:docMk/>
            <pc:sldMk cId="3343939094" sldId="321"/>
            <ac:picMk id="4" creationId="{8B33365E-8781-91E0-F3EC-04ED8E2269E0}"/>
          </ac:picMkLst>
        </pc:picChg>
      </pc:sldChg>
    </pc:docChg>
  </pc:docChgLst>
  <pc:docChgLst>
    <pc:chgData name="Brianna Echavarria" userId="S::bechavarria@thealamo.org::21230968-eceb-4aa6-b99e-8dba62e196a3" providerId="AD" clId="Web-{C40164AF-976F-7347-2EDB-78FA08281CD9}"/>
    <pc:docChg chg="modSld">
      <pc:chgData name="Brianna Echavarria" userId="S::bechavarria@thealamo.org::21230968-eceb-4aa6-b99e-8dba62e196a3" providerId="AD" clId="Web-{C40164AF-976F-7347-2EDB-78FA08281CD9}" dt="2024-01-04T19:56:26.060" v="296" actId="1076"/>
      <pc:docMkLst>
        <pc:docMk/>
      </pc:docMkLst>
      <pc:sldChg chg="addSp delSp modSp">
        <pc:chgData name="Brianna Echavarria" userId="S::bechavarria@thealamo.org::21230968-eceb-4aa6-b99e-8dba62e196a3" providerId="AD" clId="Web-{C40164AF-976F-7347-2EDB-78FA08281CD9}" dt="2024-01-04T18:52:09.909" v="282" actId="1076"/>
        <pc:sldMkLst>
          <pc:docMk/>
          <pc:sldMk cId="3023085396" sldId="257"/>
        </pc:sldMkLst>
        <pc:spChg chg="add mod">
          <ac:chgData name="Brianna Echavarria" userId="S::bechavarria@thealamo.org::21230968-eceb-4aa6-b99e-8dba62e196a3" providerId="AD" clId="Web-{C40164AF-976F-7347-2EDB-78FA08281CD9}" dt="2024-01-04T18:52:09.909" v="282" actId="1076"/>
          <ac:spMkLst>
            <pc:docMk/>
            <pc:sldMk cId="3023085396" sldId="257"/>
            <ac:spMk id="3" creationId="{057F0F62-9857-CE5F-5445-976FC820FE2D}"/>
          </ac:spMkLst>
        </pc:spChg>
        <pc:spChg chg="mod">
          <ac:chgData name="Brianna Echavarria" userId="S::bechavarria@thealamo.org::21230968-eceb-4aa6-b99e-8dba62e196a3" providerId="AD" clId="Web-{C40164AF-976F-7347-2EDB-78FA08281CD9}" dt="2024-01-03T17:01:12.531" v="0" actId="1076"/>
          <ac:spMkLst>
            <pc:docMk/>
            <pc:sldMk cId="3023085396" sldId="257"/>
            <ac:spMk id="7" creationId="{CF61F2F4-7E7C-2E7A-51A0-9B1F0C4A34F1}"/>
          </ac:spMkLst>
        </pc:spChg>
        <pc:spChg chg="mod">
          <ac:chgData name="Brianna Echavarria" userId="S::bechavarria@thealamo.org::21230968-eceb-4aa6-b99e-8dba62e196a3" providerId="AD" clId="Web-{C40164AF-976F-7347-2EDB-78FA08281CD9}" dt="2024-01-04T18:51:49.236" v="278" actId="1076"/>
          <ac:spMkLst>
            <pc:docMk/>
            <pc:sldMk cId="3023085396" sldId="257"/>
            <ac:spMk id="8" creationId="{61F8B311-496B-302B-E873-E45B8BC4DDAA}"/>
          </ac:spMkLst>
        </pc:spChg>
        <pc:picChg chg="add mod">
          <ac:chgData name="Brianna Echavarria" userId="S::bechavarria@thealamo.org::21230968-eceb-4aa6-b99e-8dba62e196a3" providerId="AD" clId="Web-{C40164AF-976F-7347-2EDB-78FA08281CD9}" dt="2024-01-04T18:32:21.143" v="150" actId="1076"/>
          <ac:picMkLst>
            <pc:docMk/>
            <pc:sldMk cId="3023085396" sldId="257"/>
            <ac:picMk id="2" creationId="{FE9D240B-5165-BABC-32C5-CF6E68ED0F63}"/>
          </ac:picMkLst>
        </pc:picChg>
        <pc:picChg chg="mod">
          <ac:chgData name="Brianna Echavarria" userId="S::bechavarria@thealamo.org::21230968-eceb-4aa6-b99e-8dba62e196a3" providerId="AD" clId="Web-{C40164AF-976F-7347-2EDB-78FA08281CD9}" dt="2024-01-04T18:51:56.018" v="279" actId="1076"/>
          <ac:picMkLst>
            <pc:docMk/>
            <pc:sldMk cId="3023085396" sldId="257"/>
            <ac:picMk id="9" creationId="{5A7290AD-2A3C-B302-784B-0AC02BC6547B}"/>
          </ac:picMkLst>
        </pc:picChg>
        <pc:picChg chg="del">
          <ac:chgData name="Brianna Echavarria" userId="S::bechavarria@thealamo.org::21230968-eceb-4aa6-b99e-8dba62e196a3" providerId="AD" clId="Web-{C40164AF-976F-7347-2EDB-78FA08281CD9}" dt="2024-01-04T16:54:02.617" v="144"/>
          <ac:picMkLst>
            <pc:docMk/>
            <pc:sldMk cId="3023085396" sldId="257"/>
            <ac:picMk id="1026" creationId="{83EA8C6C-EDFA-62F2-D01E-86706AB0D8BE}"/>
          </ac:picMkLst>
        </pc:picChg>
      </pc:sldChg>
      <pc:sldChg chg="modSp">
        <pc:chgData name="Brianna Echavarria" userId="S::bechavarria@thealamo.org::21230968-eceb-4aa6-b99e-8dba62e196a3" providerId="AD" clId="Web-{C40164AF-976F-7347-2EDB-78FA08281CD9}" dt="2024-01-04T18:53:11.786" v="283" actId="14100"/>
        <pc:sldMkLst>
          <pc:docMk/>
          <pc:sldMk cId="3598450575" sldId="261"/>
        </pc:sldMkLst>
        <pc:picChg chg="mod">
          <ac:chgData name="Brianna Echavarria" userId="S::bechavarria@thealamo.org::21230968-eceb-4aa6-b99e-8dba62e196a3" providerId="AD" clId="Web-{C40164AF-976F-7347-2EDB-78FA08281CD9}" dt="2024-01-04T18:53:11.786" v="283" actId="14100"/>
          <ac:picMkLst>
            <pc:docMk/>
            <pc:sldMk cId="3598450575" sldId="261"/>
            <ac:picMk id="1026" creationId="{64A5BD83-021E-208F-148C-5B4715745270}"/>
          </ac:picMkLst>
        </pc:picChg>
      </pc:sldChg>
      <pc:sldChg chg="addSp delSp modSp">
        <pc:chgData name="Brianna Echavarria" userId="S::bechavarria@thealamo.org::21230968-eceb-4aa6-b99e-8dba62e196a3" providerId="AD" clId="Web-{C40164AF-976F-7347-2EDB-78FA08281CD9}" dt="2024-01-03T17:24:47.956" v="69" actId="1076"/>
        <pc:sldMkLst>
          <pc:docMk/>
          <pc:sldMk cId="2875803291" sldId="262"/>
        </pc:sldMkLst>
        <pc:spChg chg="mod">
          <ac:chgData name="Brianna Echavarria" userId="S::bechavarria@thealamo.org::21230968-eceb-4aa6-b99e-8dba62e196a3" providerId="AD" clId="Web-{C40164AF-976F-7347-2EDB-78FA08281CD9}" dt="2024-01-03T17:22:35.436" v="68" actId="1076"/>
          <ac:spMkLst>
            <pc:docMk/>
            <pc:sldMk cId="2875803291" sldId="262"/>
            <ac:spMk id="7" creationId="{F9D2CF23-15BD-CCC3-6115-4B89D6F48E45}"/>
          </ac:spMkLst>
        </pc:spChg>
        <pc:spChg chg="mod">
          <ac:chgData name="Brianna Echavarria" userId="S::bechavarria@thealamo.org::21230968-eceb-4aa6-b99e-8dba62e196a3" providerId="AD" clId="Web-{C40164AF-976F-7347-2EDB-78FA08281CD9}" dt="2024-01-03T17:22:17.529" v="65" actId="1076"/>
          <ac:spMkLst>
            <pc:docMk/>
            <pc:sldMk cId="2875803291" sldId="262"/>
            <ac:spMk id="8" creationId="{7AF6551B-60AB-CA36-1FED-97A900F8FCFE}"/>
          </ac:spMkLst>
        </pc:spChg>
        <pc:spChg chg="mod">
          <ac:chgData name="Brianna Echavarria" userId="S::bechavarria@thealamo.org::21230968-eceb-4aa6-b99e-8dba62e196a3" providerId="AD" clId="Web-{C40164AF-976F-7347-2EDB-78FA08281CD9}" dt="2024-01-03T17:24:47.956" v="69" actId="1076"/>
          <ac:spMkLst>
            <pc:docMk/>
            <pc:sldMk cId="2875803291" sldId="262"/>
            <ac:spMk id="11" creationId="{10297B50-ADDB-79E9-CEBA-92406C39983D}"/>
          </ac:spMkLst>
        </pc:spChg>
        <pc:picChg chg="add mod modCrop">
          <ac:chgData name="Brianna Echavarria" userId="S::bechavarria@thealamo.org::21230968-eceb-4aa6-b99e-8dba62e196a3" providerId="AD" clId="Web-{C40164AF-976F-7347-2EDB-78FA08281CD9}" dt="2024-01-03T17:22:25.263" v="67" actId="1076"/>
          <ac:picMkLst>
            <pc:docMk/>
            <pc:sldMk cId="2875803291" sldId="262"/>
            <ac:picMk id="2" creationId="{5D112948-80B3-0FEA-81AB-838CB05C603D}"/>
          </ac:picMkLst>
        </pc:picChg>
        <pc:picChg chg="del">
          <ac:chgData name="Brianna Echavarria" userId="S::bechavarria@thealamo.org::21230968-eceb-4aa6-b99e-8dba62e196a3" providerId="AD" clId="Web-{C40164AF-976F-7347-2EDB-78FA08281CD9}" dt="2024-01-03T17:01:20.469" v="1"/>
          <ac:picMkLst>
            <pc:docMk/>
            <pc:sldMk cId="2875803291" sldId="262"/>
            <ac:picMk id="5" creationId="{BCF593A9-4A14-43AA-43F8-CE74A7891924}"/>
          </ac:picMkLst>
        </pc:picChg>
        <pc:picChg chg="mod">
          <ac:chgData name="Brianna Echavarria" userId="S::bechavarria@thealamo.org::21230968-eceb-4aa6-b99e-8dba62e196a3" providerId="AD" clId="Web-{C40164AF-976F-7347-2EDB-78FA08281CD9}" dt="2024-01-03T17:21:30.527" v="59" actId="1076"/>
          <ac:picMkLst>
            <pc:docMk/>
            <pc:sldMk cId="2875803291" sldId="262"/>
            <ac:picMk id="13" creationId="{C811D85C-B610-6741-1399-EE14EA38C623}"/>
          </ac:picMkLst>
        </pc:picChg>
        <pc:picChg chg="mod">
          <ac:chgData name="Brianna Echavarria" userId="S::bechavarria@thealamo.org::21230968-eceb-4aa6-b99e-8dba62e196a3" providerId="AD" clId="Web-{C40164AF-976F-7347-2EDB-78FA08281CD9}" dt="2024-01-03T17:21:37.480" v="60" actId="1076"/>
          <ac:picMkLst>
            <pc:docMk/>
            <pc:sldMk cId="2875803291" sldId="262"/>
            <ac:picMk id="14" creationId="{8E7A0BBA-9B8D-9003-C5F6-475A133CDC66}"/>
          </ac:picMkLst>
        </pc:picChg>
      </pc:sldChg>
      <pc:sldChg chg="modSp">
        <pc:chgData name="Brianna Echavarria" userId="S::bechavarria@thealamo.org::21230968-eceb-4aa6-b99e-8dba62e196a3" providerId="AD" clId="Web-{C40164AF-976F-7347-2EDB-78FA08281CD9}" dt="2024-01-03T17:24:58.550" v="71" actId="1076"/>
        <pc:sldMkLst>
          <pc:docMk/>
          <pc:sldMk cId="3045730350" sldId="263"/>
        </pc:sldMkLst>
        <pc:picChg chg="mod">
          <ac:chgData name="Brianna Echavarria" userId="S::bechavarria@thealamo.org::21230968-eceb-4aa6-b99e-8dba62e196a3" providerId="AD" clId="Web-{C40164AF-976F-7347-2EDB-78FA08281CD9}" dt="2024-01-03T17:24:58.550" v="71" actId="1076"/>
          <ac:picMkLst>
            <pc:docMk/>
            <pc:sldMk cId="3045730350" sldId="263"/>
            <ac:picMk id="3" creationId="{7F296454-95F4-9B6E-2344-BFE755402C10}"/>
          </ac:picMkLst>
        </pc:picChg>
      </pc:sldChg>
      <pc:sldChg chg="modSp">
        <pc:chgData name="Brianna Echavarria" userId="S::bechavarria@thealamo.org::21230968-eceb-4aa6-b99e-8dba62e196a3" providerId="AD" clId="Web-{C40164AF-976F-7347-2EDB-78FA08281CD9}" dt="2024-01-03T19:24:57.624" v="83" actId="1076"/>
        <pc:sldMkLst>
          <pc:docMk/>
          <pc:sldMk cId="2749852762" sldId="264"/>
        </pc:sldMkLst>
        <pc:spChg chg="mod">
          <ac:chgData name="Brianna Echavarria" userId="S::bechavarria@thealamo.org::21230968-eceb-4aa6-b99e-8dba62e196a3" providerId="AD" clId="Web-{C40164AF-976F-7347-2EDB-78FA08281CD9}" dt="2024-01-03T19:24:57.624" v="83" actId="1076"/>
          <ac:spMkLst>
            <pc:docMk/>
            <pc:sldMk cId="2749852762" sldId="264"/>
            <ac:spMk id="3" creationId="{A3631F08-287D-D5C7-7C8F-9CAB317DE19B}"/>
          </ac:spMkLst>
        </pc:spChg>
        <pc:spChg chg="mod">
          <ac:chgData name="Brianna Echavarria" userId="S::bechavarria@thealamo.org::21230968-eceb-4aa6-b99e-8dba62e196a3" providerId="AD" clId="Web-{C40164AF-976F-7347-2EDB-78FA08281CD9}" dt="2024-01-03T17:25:52.646" v="78" actId="14100"/>
          <ac:spMkLst>
            <pc:docMk/>
            <pc:sldMk cId="2749852762" sldId="264"/>
            <ac:spMk id="5" creationId="{FC41829D-A6CE-FB30-06F3-49E84AA9D68F}"/>
          </ac:spMkLst>
        </pc:spChg>
        <pc:spChg chg="mod">
          <ac:chgData name="Brianna Echavarria" userId="S::bechavarria@thealamo.org::21230968-eceb-4aa6-b99e-8dba62e196a3" providerId="AD" clId="Web-{C40164AF-976F-7347-2EDB-78FA08281CD9}" dt="2024-01-03T17:25:56.880" v="79" actId="14100"/>
          <ac:spMkLst>
            <pc:docMk/>
            <pc:sldMk cId="2749852762" sldId="264"/>
            <ac:spMk id="7" creationId="{0891D83C-62CE-8205-17C8-3EDF388CEE10}"/>
          </ac:spMkLst>
        </pc:spChg>
        <pc:picChg chg="mod">
          <ac:chgData name="Brianna Echavarria" userId="S::bechavarria@thealamo.org::21230968-eceb-4aa6-b99e-8dba62e196a3" providerId="AD" clId="Web-{C40164AF-976F-7347-2EDB-78FA08281CD9}" dt="2024-01-03T17:25:45.661" v="77" actId="1076"/>
          <ac:picMkLst>
            <pc:docMk/>
            <pc:sldMk cId="2749852762" sldId="264"/>
            <ac:picMk id="4" creationId="{D40B8956-8518-E11C-7446-B3937E7D814D}"/>
          </ac:picMkLst>
        </pc:picChg>
        <pc:picChg chg="mod">
          <ac:chgData name="Brianna Echavarria" userId="S::bechavarria@thealamo.org::21230968-eceb-4aa6-b99e-8dba62e196a3" providerId="AD" clId="Web-{C40164AF-976F-7347-2EDB-78FA08281CD9}" dt="2024-01-03T17:26:33.913" v="82" actId="1076"/>
          <ac:picMkLst>
            <pc:docMk/>
            <pc:sldMk cId="2749852762" sldId="264"/>
            <ac:picMk id="9" creationId="{2DE62356-109B-BBBF-AA19-059D1D8EAEC1}"/>
          </ac:picMkLst>
        </pc:picChg>
      </pc:sldChg>
      <pc:sldChg chg="addSp delSp modSp">
        <pc:chgData name="Brianna Echavarria" userId="S::bechavarria@thealamo.org::21230968-eceb-4aa6-b99e-8dba62e196a3" providerId="AD" clId="Web-{C40164AF-976F-7347-2EDB-78FA08281CD9}" dt="2024-01-04T16:53:42.819" v="143"/>
        <pc:sldMkLst>
          <pc:docMk/>
          <pc:sldMk cId="3365412433" sldId="265"/>
        </pc:sldMkLst>
        <pc:picChg chg="del">
          <ac:chgData name="Brianna Echavarria" userId="S::bechavarria@thealamo.org::21230968-eceb-4aa6-b99e-8dba62e196a3" providerId="AD" clId="Web-{C40164AF-976F-7347-2EDB-78FA08281CD9}" dt="2024-01-04T16:49:23.434" v="135"/>
          <ac:picMkLst>
            <pc:docMk/>
            <pc:sldMk cId="3365412433" sldId="265"/>
            <ac:picMk id="3" creationId="{BF27207A-91F1-3022-928A-A79F9007B1ED}"/>
          </ac:picMkLst>
        </pc:picChg>
        <pc:picChg chg="add mod">
          <ac:chgData name="Brianna Echavarria" userId="S::bechavarria@thealamo.org::21230968-eceb-4aa6-b99e-8dba62e196a3" providerId="AD" clId="Web-{C40164AF-976F-7347-2EDB-78FA08281CD9}" dt="2024-01-04T16:53:42.819" v="143"/>
          <ac:picMkLst>
            <pc:docMk/>
            <pc:sldMk cId="3365412433" sldId="265"/>
            <ac:picMk id="4" creationId="{47102796-0BB9-A7B7-BEDC-AFD005082CA9}"/>
          </ac:picMkLst>
        </pc:picChg>
      </pc:sldChg>
      <pc:sldChg chg="modSp">
        <pc:chgData name="Brianna Echavarria" userId="S::bechavarria@thealamo.org::21230968-eceb-4aa6-b99e-8dba62e196a3" providerId="AD" clId="Web-{C40164AF-976F-7347-2EDB-78FA08281CD9}" dt="2024-01-04T16:31:24.596" v="93" actId="1076"/>
        <pc:sldMkLst>
          <pc:docMk/>
          <pc:sldMk cId="2359889889" sldId="280"/>
        </pc:sldMkLst>
        <pc:picChg chg="mod">
          <ac:chgData name="Brianna Echavarria" userId="S::bechavarria@thealamo.org::21230968-eceb-4aa6-b99e-8dba62e196a3" providerId="AD" clId="Web-{C40164AF-976F-7347-2EDB-78FA08281CD9}" dt="2024-01-04T16:31:24.596" v="93" actId="1076"/>
          <ac:picMkLst>
            <pc:docMk/>
            <pc:sldMk cId="2359889889" sldId="280"/>
            <ac:picMk id="10" creationId="{158FFF92-2CDA-73D2-759B-BCFF749C5066}"/>
          </ac:picMkLst>
        </pc:picChg>
      </pc:sldChg>
      <pc:sldChg chg="modSp">
        <pc:chgData name="Brianna Echavarria" userId="S::bechavarria@thealamo.org::21230968-eceb-4aa6-b99e-8dba62e196a3" providerId="AD" clId="Web-{C40164AF-976F-7347-2EDB-78FA08281CD9}" dt="2024-01-04T16:43:58.156" v="94" actId="1076"/>
        <pc:sldMkLst>
          <pc:docMk/>
          <pc:sldMk cId="4143749109" sldId="281"/>
        </pc:sldMkLst>
        <pc:picChg chg="mod">
          <ac:chgData name="Brianna Echavarria" userId="S::bechavarria@thealamo.org::21230968-eceb-4aa6-b99e-8dba62e196a3" providerId="AD" clId="Web-{C40164AF-976F-7347-2EDB-78FA08281CD9}" dt="2024-01-04T16:43:58.156" v="94" actId="1076"/>
          <ac:picMkLst>
            <pc:docMk/>
            <pc:sldMk cId="4143749109" sldId="281"/>
            <ac:picMk id="10" creationId="{596E3073-1165-F713-E25F-CA8B084989BB}"/>
          </ac:picMkLst>
        </pc:picChg>
      </pc:sldChg>
      <pc:sldChg chg="modSp">
        <pc:chgData name="Brianna Echavarria" userId="S::bechavarria@thealamo.org::21230968-eceb-4aa6-b99e-8dba62e196a3" providerId="AD" clId="Web-{C40164AF-976F-7347-2EDB-78FA08281CD9}" dt="2024-01-04T16:44:11.500" v="96" actId="1076"/>
        <pc:sldMkLst>
          <pc:docMk/>
          <pc:sldMk cId="1187991839" sldId="283"/>
        </pc:sldMkLst>
        <pc:picChg chg="mod">
          <ac:chgData name="Brianna Echavarria" userId="S::bechavarria@thealamo.org::21230968-eceb-4aa6-b99e-8dba62e196a3" providerId="AD" clId="Web-{C40164AF-976F-7347-2EDB-78FA08281CD9}" dt="2024-01-04T16:44:11.500" v="96" actId="1076"/>
          <ac:picMkLst>
            <pc:docMk/>
            <pc:sldMk cId="1187991839" sldId="283"/>
            <ac:picMk id="9" creationId="{F3373091-14FC-FB01-2095-A448C1CEC047}"/>
          </ac:picMkLst>
        </pc:picChg>
      </pc:sldChg>
      <pc:sldChg chg="modSp">
        <pc:chgData name="Brianna Echavarria" userId="S::bechavarria@thealamo.org::21230968-eceb-4aa6-b99e-8dba62e196a3" providerId="AD" clId="Web-{C40164AF-976F-7347-2EDB-78FA08281CD9}" dt="2024-01-04T19:56:26.060" v="296" actId="1076"/>
        <pc:sldMkLst>
          <pc:docMk/>
          <pc:sldMk cId="1709274145" sldId="284"/>
        </pc:sldMkLst>
        <pc:spChg chg="mod">
          <ac:chgData name="Brianna Echavarria" userId="S::bechavarria@thealamo.org::21230968-eceb-4aa6-b99e-8dba62e196a3" providerId="AD" clId="Web-{C40164AF-976F-7347-2EDB-78FA08281CD9}" dt="2024-01-04T19:55:42.559" v="293" actId="1076"/>
          <ac:spMkLst>
            <pc:docMk/>
            <pc:sldMk cId="1709274145" sldId="284"/>
            <ac:spMk id="2" creationId="{3B79D95B-D9A3-5BB5-562E-7E4A43FF0669}"/>
          </ac:spMkLst>
        </pc:spChg>
        <pc:spChg chg="mod">
          <ac:chgData name="Brianna Echavarria" userId="S::bechavarria@thealamo.org::21230968-eceb-4aa6-b99e-8dba62e196a3" providerId="AD" clId="Web-{C40164AF-976F-7347-2EDB-78FA08281CD9}" dt="2024-01-04T19:56:26.060" v="296" actId="1076"/>
          <ac:spMkLst>
            <pc:docMk/>
            <pc:sldMk cId="1709274145" sldId="284"/>
            <ac:spMk id="4" creationId="{4A78EF8A-D192-2C6C-7B42-4F4A4C0D264E}"/>
          </ac:spMkLst>
        </pc:spChg>
        <pc:spChg chg="mod">
          <ac:chgData name="Brianna Echavarria" userId="S::bechavarria@thealamo.org::21230968-eceb-4aa6-b99e-8dba62e196a3" providerId="AD" clId="Web-{C40164AF-976F-7347-2EDB-78FA08281CD9}" dt="2024-01-04T19:56:18.451" v="295" actId="1076"/>
          <ac:spMkLst>
            <pc:docMk/>
            <pc:sldMk cId="1709274145" sldId="284"/>
            <ac:spMk id="5" creationId="{F3711E6B-A622-46A3-057F-863EF3D9D9CE}"/>
          </ac:spMkLst>
        </pc:spChg>
      </pc:sldChg>
      <pc:sldChg chg="modSp">
        <pc:chgData name="Brianna Echavarria" userId="S::bechavarria@thealamo.org::21230968-eceb-4aa6-b99e-8dba62e196a3" providerId="AD" clId="Web-{C40164AF-976F-7347-2EDB-78FA08281CD9}" dt="2024-01-04T16:48:19.963" v="130" actId="1076"/>
        <pc:sldMkLst>
          <pc:docMk/>
          <pc:sldMk cId="1143204026" sldId="287"/>
        </pc:sldMkLst>
        <pc:picChg chg="mod">
          <ac:chgData name="Brianna Echavarria" userId="S::bechavarria@thealamo.org::21230968-eceb-4aa6-b99e-8dba62e196a3" providerId="AD" clId="Web-{C40164AF-976F-7347-2EDB-78FA08281CD9}" dt="2024-01-04T16:48:18.229" v="129" actId="1076"/>
          <ac:picMkLst>
            <pc:docMk/>
            <pc:sldMk cId="1143204026" sldId="287"/>
            <ac:picMk id="9" creationId="{D21972B6-3B8F-58C5-3E7E-8CE4C70F8A3B}"/>
          </ac:picMkLst>
        </pc:picChg>
        <pc:picChg chg="mod">
          <ac:chgData name="Brianna Echavarria" userId="S::bechavarria@thealamo.org::21230968-eceb-4aa6-b99e-8dba62e196a3" providerId="AD" clId="Web-{C40164AF-976F-7347-2EDB-78FA08281CD9}" dt="2024-01-04T16:48:19.963" v="130" actId="1076"/>
          <ac:picMkLst>
            <pc:docMk/>
            <pc:sldMk cId="1143204026" sldId="287"/>
            <ac:picMk id="10" creationId="{3CDBC834-85C3-7714-1EAE-C9F556661F3E}"/>
          </ac:picMkLst>
        </pc:picChg>
      </pc:sldChg>
      <pc:sldChg chg="modSp">
        <pc:chgData name="Brianna Echavarria" userId="S::bechavarria@thealamo.org::21230968-eceb-4aa6-b99e-8dba62e196a3" providerId="AD" clId="Web-{C40164AF-976F-7347-2EDB-78FA08281CD9}" dt="2024-01-04T16:45:51.582" v="108" actId="1076"/>
        <pc:sldMkLst>
          <pc:docMk/>
          <pc:sldMk cId="1917306651" sldId="289"/>
        </pc:sldMkLst>
        <pc:picChg chg="mod">
          <ac:chgData name="Brianna Echavarria" userId="S::bechavarria@thealamo.org::21230968-eceb-4aa6-b99e-8dba62e196a3" providerId="AD" clId="Web-{C40164AF-976F-7347-2EDB-78FA08281CD9}" dt="2024-01-04T16:45:51.582" v="108" actId="1076"/>
          <ac:picMkLst>
            <pc:docMk/>
            <pc:sldMk cId="1917306651" sldId="289"/>
            <ac:picMk id="10" creationId="{20449953-3812-30D5-9077-1748FDA0DF36}"/>
          </ac:picMkLst>
        </pc:picChg>
      </pc:sldChg>
      <pc:sldChg chg="modSp">
        <pc:chgData name="Brianna Echavarria" userId="S::bechavarria@thealamo.org::21230968-eceb-4aa6-b99e-8dba62e196a3" providerId="AD" clId="Web-{C40164AF-976F-7347-2EDB-78FA08281CD9}" dt="2024-01-04T16:45:58.614" v="109" actId="1076"/>
        <pc:sldMkLst>
          <pc:docMk/>
          <pc:sldMk cId="3360304947" sldId="290"/>
        </pc:sldMkLst>
        <pc:picChg chg="mod">
          <ac:chgData name="Brianna Echavarria" userId="S::bechavarria@thealamo.org::21230968-eceb-4aa6-b99e-8dba62e196a3" providerId="AD" clId="Web-{C40164AF-976F-7347-2EDB-78FA08281CD9}" dt="2024-01-04T16:45:58.614" v="109" actId="1076"/>
          <ac:picMkLst>
            <pc:docMk/>
            <pc:sldMk cId="3360304947" sldId="290"/>
            <ac:picMk id="8" creationId="{9266EAD2-9D98-2C33-1512-F290C24259D1}"/>
          </ac:picMkLst>
        </pc:picChg>
      </pc:sldChg>
      <pc:sldChg chg="modSp">
        <pc:chgData name="Brianna Echavarria" userId="S::bechavarria@thealamo.org::21230968-eceb-4aa6-b99e-8dba62e196a3" providerId="AD" clId="Web-{C40164AF-976F-7347-2EDB-78FA08281CD9}" dt="2024-01-04T16:47:59.040" v="128" actId="1076"/>
        <pc:sldMkLst>
          <pc:docMk/>
          <pc:sldMk cId="254659070" sldId="296"/>
        </pc:sldMkLst>
        <pc:spChg chg="mod">
          <ac:chgData name="Brianna Echavarria" userId="S::bechavarria@thealamo.org::21230968-eceb-4aa6-b99e-8dba62e196a3" providerId="AD" clId="Web-{C40164AF-976F-7347-2EDB-78FA08281CD9}" dt="2024-01-04T16:47:56.462" v="127" actId="1076"/>
          <ac:spMkLst>
            <pc:docMk/>
            <pc:sldMk cId="254659070" sldId="296"/>
            <ac:spMk id="6" creationId="{1D15C6B1-EE73-08DB-3AB9-0E100266387F}"/>
          </ac:spMkLst>
        </pc:spChg>
        <pc:picChg chg="mod">
          <ac:chgData name="Brianna Echavarria" userId="S::bechavarria@thealamo.org::21230968-eceb-4aa6-b99e-8dba62e196a3" providerId="AD" clId="Web-{C40164AF-976F-7347-2EDB-78FA08281CD9}" dt="2024-01-04T16:47:59.040" v="128" actId="1076"/>
          <ac:picMkLst>
            <pc:docMk/>
            <pc:sldMk cId="254659070" sldId="296"/>
            <ac:picMk id="8" creationId="{8F95D1A7-6CFF-4C32-9B44-11BA77194E5C}"/>
          </ac:picMkLst>
        </pc:picChg>
      </pc:sldChg>
      <pc:sldChg chg="modSp">
        <pc:chgData name="Brianna Echavarria" userId="S::bechavarria@thealamo.org::21230968-eceb-4aa6-b99e-8dba62e196a3" providerId="AD" clId="Web-{C40164AF-976F-7347-2EDB-78FA08281CD9}" dt="2024-01-04T16:47:46.321" v="125" actId="1076"/>
        <pc:sldMkLst>
          <pc:docMk/>
          <pc:sldMk cId="615026374" sldId="301"/>
        </pc:sldMkLst>
        <pc:picChg chg="mod">
          <ac:chgData name="Brianna Echavarria" userId="S::bechavarria@thealamo.org::21230968-eceb-4aa6-b99e-8dba62e196a3" providerId="AD" clId="Web-{C40164AF-976F-7347-2EDB-78FA08281CD9}" dt="2024-01-04T16:47:46.321" v="125" actId="1076"/>
          <ac:picMkLst>
            <pc:docMk/>
            <pc:sldMk cId="615026374" sldId="301"/>
            <ac:picMk id="7" creationId="{0998B680-EDD4-B19C-20D3-A702BEA1A470}"/>
          </ac:picMkLst>
        </pc:picChg>
      </pc:sldChg>
      <pc:sldChg chg="modSp">
        <pc:chgData name="Brianna Echavarria" userId="S::bechavarria@thealamo.org::21230968-eceb-4aa6-b99e-8dba62e196a3" providerId="AD" clId="Web-{C40164AF-976F-7347-2EDB-78FA08281CD9}" dt="2024-01-04T16:47:08.210" v="121" actId="1076"/>
        <pc:sldMkLst>
          <pc:docMk/>
          <pc:sldMk cId="2654833386" sldId="302"/>
        </pc:sldMkLst>
        <pc:spChg chg="mod">
          <ac:chgData name="Brianna Echavarria" userId="S::bechavarria@thealamo.org::21230968-eceb-4aa6-b99e-8dba62e196a3" providerId="AD" clId="Web-{C40164AF-976F-7347-2EDB-78FA08281CD9}" dt="2024-01-04T16:47:08.210" v="121" actId="1076"/>
          <ac:spMkLst>
            <pc:docMk/>
            <pc:sldMk cId="2654833386" sldId="302"/>
            <ac:spMk id="5" creationId="{04DF8E09-E9F3-3A58-2CE3-485443A7AA98}"/>
          </ac:spMkLst>
        </pc:spChg>
        <pc:picChg chg="mod">
          <ac:chgData name="Brianna Echavarria" userId="S::bechavarria@thealamo.org::21230968-eceb-4aa6-b99e-8dba62e196a3" providerId="AD" clId="Web-{C40164AF-976F-7347-2EDB-78FA08281CD9}" dt="2024-01-04T16:47:02.960" v="120" actId="1076"/>
          <ac:picMkLst>
            <pc:docMk/>
            <pc:sldMk cId="2654833386" sldId="302"/>
            <ac:picMk id="9" creationId="{983BE2C1-08D5-8227-4FF2-21164F7B9951}"/>
          </ac:picMkLst>
        </pc:picChg>
      </pc:sldChg>
      <pc:sldChg chg="modSp">
        <pc:chgData name="Brianna Echavarria" userId="S::bechavarria@thealamo.org::21230968-eceb-4aa6-b99e-8dba62e196a3" providerId="AD" clId="Web-{C40164AF-976F-7347-2EDB-78FA08281CD9}" dt="2024-01-04T16:47:40.336" v="124" actId="1076"/>
        <pc:sldMkLst>
          <pc:docMk/>
          <pc:sldMk cId="2229349167" sldId="303"/>
        </pc:sldMkLst>
        <pc:picChg chg="mod">
          <ac:chgData name="Brianna Echavarria" userId="S::bechavarria@thealamo.org::21230968-eceb-4aa6-b99e-8dba62e196a3" providerId="AD" clId="Web-{C40164AF-976F-7347-2EDB-78FA08281CD9}" dt="2024-01-04T16:47:40.336" v="124" actId="1076"/>
          <ac:picMkLst>
            <pc:docMk/>
            <pc:sldMk cId="2229349167" sldId="303"/>
            <ac:picMk id="9" creationId="{283BDF9A-E5E7-4BA9-5413-97FB6BFCC5CE}"/>
          </ac:picMkLst>
        </pc:picChg>
      </pc:sldChg>
      <pc:sldChg chg="modSp">
        <pc:chgData name="Brianna Echavarria" userId="S::bechavarria@thealamo.org::21230968-eceb-4aa6-b99e-8dba62e196a3" providerId="AD" clId="Web-{C40164AF-976F-7347-2EDB-78FA08281CD9}" dt="2024-01-04T16:47:17.054" v="122" actId="1076"/>
        <pc:sldMkLst>
          <pc:docMk/>
          <pc:sldMk cId="3744696895" sldId="306"/>
        </pc:sldMkLst>
        <pc:picChg chg="mod">
          <ac:chgData name="Brianna Echavarria" userId="S::bechavarria@thealamo.org::21230968-eceb-4aa6-b99e-8dba62e196a3" providerId="AD" clId="Web-{C40164AF-976F-7347-2EDB-78FA08281CD9}" dt="2024-01-04T16:47:17.054" v="122" actId="1076"/>
          <ac:picMkLst>
            <pc:docMk/>
            <pc:sldMk cId="3744696895" sldId="306"/>
            <ac:picMk id="10" creationId="{89C0CF9C-6D72-DC56-A4D6-D15E1F9E9516}"/>
          </ac:picMkLst>
        </pc:picChg>
      </pc:sldChg>
      <pc:sldChg chg="modSp">
        <pc:chgData name="Brianna Echavarria" userId="S::bechavarria@thealamo.org::21230968-eceb-4aa6-b99e-8dba62e196a3" providerId="AD" clId="Web-{C40164AF-976F-7347-2EDB-78FA08281CD9}" dt="2024-01-04T16:46:18.396" v="114" actId="1076"/>
        <pc:sldMkLst>
          <pc:docMk/>
          <pc:sldMk cId="2238359769" sldId="315"/>
        </pc:sldMkLst>
        <pc:spChg chg="mod">
          <ac:chgData name="Brianna Echavarria" userId="S::bechavarria@thealamo.org::21230968-eceb-4aa6-b99e-8dba62e196a3" providerId="AD" clId="Web-{C40164AF-976F-7347-2EDB-78FA08281CD9}" dt="2024-01-04T16:46:18.396" v="114" actId="1076"/>
          <ac:spMkLst>
            <pc:docMk/>
            <pc:sldMk cId="2238359769" sldId="315"/>
            <ac:spMk id="6" creationId="{B46A6FBA-A5BB-DB4D-0962-32E7FEAAF168}"/>
          </ac:spMkLst>
        </pc:spChg>
        <pc:picChg chg="mod">
          <ac:chgData name="Brianna Echavarria" userId="S::bechavarria@thealamo.org::21230968-eceb-4aa6-b99e-8dba62e196a3" providerId="AD" clId="Web-{C40164AF-976F-7347-2EDB-78FA08281CD9}" dt="2024-01-04T16:46:14.646" v="113" actId="1076"/>
          <ac:picMkLst>
            <pc:docMk/>
            <pc:sldMk cId="2238359769" sldId="315"/>
            <ac:picMk id="3" creationId="{7BA41B85-9F31-C9CD-A140-4E90AA2C62D4}"/>
          </ac:picMkLst>
        </pc:picChg>
      </pc:sldChg>
      <pc:sldChg chg="delSp modSp">
        <pc:chgData name="Brianna Echavarria" userId="S::bechavarria@thealamo.org::21230968-eceb-4aa6-b99e-8dba62e196a3" providerId="AD" clId="Web-{C40164AF-976F-7347-2EDB-78FA08281CD9}" dt="2024-01-04T16:46:33.193" v="118" actId="1076"/>
        <pc:sldMkLst>
          <pc:docMk/>
          <pc:sldMk cId="1436471954" sldId="316"/>
        </pc:sldMkLst>
        <pc:spChg chg="mod">
          <ac:chgData name="Brianna Echavarria" userId="S::bechavarria@thealamo.org::21230968-eceb-4aa6-b99e-8dba62e196a3" providerId="AD" clId="Web-{C40164AF-976F-7347-2EDB-78FA08281CD9}" dt="2024-01-04T16:46:33.193" v="118" actId="1076"/>
          <ac:spMkLst>
            <pc:docMk/>
            <pc:sldMk cId="1436471954" sldId="316"/>
            <ac:spMk id="8" creationId="{9385BFA4-1A49-D022-AF5B-012807FE998B}"/>
          </ac:spMkLst>
        </pc:spChg>
        <pc:picChg chg="del">
          <ac:chgData name="Brianna Echavarria" userId="S::bechavarria@thealamo.org::21230968-eceb-4aa6-b99e-8dba62e196a3" providerId="AD" clId="Web-{C40164AF-976F-7347-2EDB-78FA08281CD9}" dt="2024-01-04T16:30:49.313" v="84"/>
          <ac:picMkLst>
            <pc:docMk/>
            <pc:sldMk cId="1436471954" sldId="316"/>
            <ac:picMk id="6" creationId="{5B64E3BA-8394-CE92-11F0-4AC52EE9B7E2}"/>
          </ac:picMkLst>
        </pc:picChg>
        <pc:picChg chg="mod">
          <ac:chgData name="Brianna Echavarria" userId="S::bechavarria@thealamo.org::21230968-eceb-4aa6-b99e-8dba62e196a3" providerId="AD" clId="Web-{C40164AF-976F-7347-2EDB-78FA08281CD9}" dt="2024-01-04T16:46:28.912" v="117" actId="1076"/>
          <ac:picMkLst>
            <pc:docMk/>
            <pc:sldMk cId="1436471954" sldId="316"/>
            <ac:picMk id="7" creationId="{94DF1C51-A52F-13D6-E27A-AC06A255D585}"/>
          </ac:picMkLst>
        </pc:picChg>
      </pc:sldChg>
      <pc:sldChg chg="delSp modSp">
        <pc:chgData name="Brianna Echavarria" userId="S::bechavarria@thealamo.org::21230968-eceb-4aa6-b99e-8dba62e196a3" providerId="AD" clId="Web-{C40164AF-976F-7347-2EDB-78FA08281CD9}" dt="2024-01-04T16:46:10.114" v="112" actId="1076"/>
        <pc:sldMkLst>
          <pc:docMk/>
          <pc:sldMk cId="2804967515" sldId="317"/>
        </pc:sldMkLst>
        <pc:picChg chg="del">
          <ac:chgData name="Brianna Echavarria" userId="S::bechavarria@thealamo.org::21230968-eceb-4aa6-b99e-8dba62e196a3" providerId="AD" clId="Web-{C40164AF-976F-7347-2EDB-78FA08281CD9}" dt="2024-01-04T16:46:05.911" v="110"/>
          <ac:picMkLst>
            <pc:docMk/>
            <pc:sldMk cId="2804967515" sldId="317"/>
            <ac:picMk id="4" creationId="{C00F13FB-255D-BD1C-614B-4ED285579F79}"/>
          </ac:picMkLst>
        </pc:picChg>
        <pc:picChg chg="mod">
          <ac:chgData name="Brianna Echavarria" userId="S::bechavarria@thealamo.org::21230968-eceb-4aa6-b99e-8dba62e196a3" providerId="AD" clId="Web-{C40164AF-976F-7347-2EDB-78FA08281CD9}" dt="2024-01-04T16:46:10.114" v="112" actId="1076"/>
          <ac:picMkLst>
            <pc:docMk/>
            <pc:sldMk cId="2804967515" sldId="317"/>
            <ac:picMk id="7" creationId="{8084EA09-0A51-3FAC-7F3B-F944CBED1FE6}"/>
          </ac:picMkLst>
        </pc:picChg>
      </pc:sldChg>
      <pc:sldChg chg="delSp modSp">
        <pc:chgData name="Brianna Echavarria" userId="S::bechavarria@thealamo.org::21230968-eceb-4aa6-b99e-8dba62e196a3" providerId="AD" clId="Web-{C40164AF-976F-7347-2EDB-78FA08281CD9}" dt="2024-01-04T16:48:39.089" v="134" actId="1076"/>
        <pc:sldMkLst>
          <pc:docMk/>
          <pc:sldMk cId="3843924659" sldId="318"/>
        </pc:sldMkLst>
        <pc:spChg chg="mod">
          <ac:chgData name="Brianna Echavarria" userId="S::bechavarria@thealamo.org::21230968-eceb-4aa6-b99e-8dba62e196a3" providerId="AD" clId="Web-{C40164AF-976F-7347-2EDB-78FA08281CD9}" dt="2024-01-04T16:48:39.089" v="134" actId="1076"/>
          <ac:spMkLst>
            <pc:docMk/>
            <pc:sldMk cId="3843924659" sldId="318"/>
            <ac:spMk id="8" creationId="{40002043-4D6C-F790-55D3-C6C0C2DE5B37}"/>
          </ac:spMkLst>
        </pc:spChg>
        <pc:picChg chg="del">
          <ac:chgData name="Brianna Echavarria" userId="S::bechavarria@thealamo.org::21230968-eceb-4aa6-b99e-8dba62e196a3" providerId="AD" clId="Web-{C40164AF-976F-7347-2EDB-78FA08281CD9}" dt="2024-01-04T16:44:18.266" v="97"/>
          <ac:picMkLst>
            <pc:docMk/>
            <pc:sldMk cId="3843924659" sldId="318"/>
            <ac:picMk id="6" creationId="{9DC2B0DA-80CD-B177-EAE8-B89F9214F5BF}"/>
          </ac:picMkLst>
        </pc:picChg>
        <pc:picChg chg="mod">
          <ac:chgData name="Brianna Echavarria" userId="S::bechavarria@thealamo.org::21230968-eceb-4aa6-b99e-8dba62e196a3" providerId="AD" clId="Web-{C40164AF-976F-7347-2EDB-78FA08281CD9}" dt="2024-01-04T16:48:31.823" v="133" actId="1076"/>
          <ac:picMkLst>
            <pc:docMk/>
            <pc:sldMk cId="3843924659" sldId="318"/>
            <ac:picMk id="7" creationId="{59FBC548-DC70-EBC1-B935-1D704026BC1A}"/>
          </ac:picMkLst>
        </pc:picChg>
      </pc:sldChg>
      <pc:sldChg chg="delSp modSp">
        <pc:chgData name="Brianna Echavarria" userId="S::bechavarria@thealamo.org::21230968-eceb-4aa6-b99e-8dba62e196a3" providerId="AD" clId="Web-{C40164AF-976F-7347-2EDB-78FA08281CD9}" dt="2024-01-04T16:47:31.227" v="123" actId="1076"/>
        <pc:sldMkLst>
          <pc:docMk/>
          <pc:sldMk cId="641412033" sldId="319"/>
        </pc:sldMkLst>
        <pc:picChg chg="del">
          <ac:chgData name="Brianna Echavarria" userId="S::bechavarria@thealamo.org::21230968-eceb-4aa6-b99e-8dba62e196a3" providerId="AD" clId="Web-{C40164AF-976F-7347-2EDB-78FA08281CD9}" dt="2024-01-04T16:46:42.444" v="119"/>
          <ac:picMkLst>
            <pc:docMk/>
            <pc:sldMk cId="641412033" sldId="319"/>
            <ac:picMk id="8" creationId="{5DF51922-AD91-3D7A-081E-40C27DF70065}"/>
          </ac:picMkLst>
        </pc:picChg>
        <pc:picChg chg="mod">
          <ac:chgData name="Brianna Echavarria" userId="S::bechavarria@thealamo.org::21230968-eceb-4aa6-b99e-8dba62e196a3" providerId="AD" clId="Web-{C40164AF-976F-7347-2EDB-78FA08281CD9}" dt="2024-01-04T16:47:31.227" v="123" actId="1076"/>
          <ac:picMkLst>
            <pc:docMk/>
            <pc:sldMk cId="641412033" sldId="319"/>
            <ac:picMk id="9" creationId="{E8947E3F-C247-E585-DCA7-608A815ACED1}"/>
          </ac:picMkLst>
        </pc:picChg>
      </pc:sldChg>
    </pc:docChg>
  </pc:docChgLst>
  <pc:docChgLst>
    <pc:chgData name="Brianna Echavarria" userId="21230968-eceb-4aa6-b99e-8dba62e196a3" providerId="ADAL" clId="{7BDA4565-5EA7-40F0-9A6A-946F1D9B9A9D}"/>
    <pc:docChg chg="modSld">
      <pc:chgData name="Brianna Echavarria" userId="21230968-eceb-4aa6-b99e-8dba62e196a3" providerId="ADAL" clId="{7BDA4565-5EA7-40F0-9A6A-946F1D9B9A9D}" dt="2024-01-08T17:03:11.868" v="6" actId="1036"/>
      <pc:docMkLst>
        <pc:docMk/>
      </pc:docMkLst>
      <pc:sldChg chg="modSp mod">
        <pc:chgData name="Brianna Echavarria" userId="21230968-eceb-4aa6-b99e-8dba62e196a3" providerId="ADAL" clId="{7BDA4565-5EA7-40F0-9A6A-946F1D9B9A9D}" dt="2024-01-08T17:03:11.868" v="6" actId="1036"/>
        <pc:sldMkLst>
          <pc:docMk/>
          <pc:sldMk cId="3023085396" sldId="257"/>
        </pc:sldMkLst>
        <pc:spChg chg="mod">
          <ac:chgData name="Brianna Echavarria" userId="21230968-eceb-4aa6-b99e-8dba62e196a3" providerId="ADAL" clId="{7BDA4565-5EA7-40F0-9A6A-946F1D9B9A9D}" dt="2024-01-08T17:03:11.868" v="6" actId="1036"/>
          <ac:spMkLst>
            <pc:docMk/>
            <pc:sldMk cId="3023085396" sldId="257"/>
            <ac:spMk id="3" creationId="{057F0F62-9857-CE5F-5445-976FC820FE2D}"/>
          </ac:spMkLst>
        </pc:spChg>
      </pc:sldChg>
    </pc:docChg>
  </pc:docChgLst>
  <pc:docChgLst>
    <pc:chgData name="Brianna Echavarria" userId="S::bechavarria@thealamo.org::21230968-eceb-4aa6-b99e-8dba62e196a3" providerId="AD" clId="Web-{65724E12-AD9B-73FA-DF3D-0FFF7DB352FA}"/>
    <pc:docChg chg="modSld">
      <pc:chgData name="Brianna Echavarria" userId="S::bechavarria@thealamo.org::21230968-eceb-4aa6-b99e-8dba62e196a3" providerId="AD" clId="Web-{65724E12-AD9B-73FA-DF3D-0FFF7DB352FA}" dt="2023-12-01T21:37:41.697" v="165" actId="1076"/>
      <pc:docMkLst>
        <pc:docMk/>
      </pc:docMkLst>
      <pc:sldChg chg="modSp">
        <pc:chgData name="Brianna Echavarria" userId="S::bechavarria@thealamo.org::21230968-eceb-4aa6-b99e-8dba62e196a3" providerId="AD" clId="Web-{65724E12-AD9B-73FA-DF3D-0FFF7DB352FA}" dt="2023-12-01T20:38:27.109" v="115" actId="14100"/>
        <pc:sldMkLst>
          <pc:docMk/>
          <pc:sldMk cId="3355123757" sldId="277"/>
        </pc:sldMkLst>
        <pc:spChg chg="mod">
          <ac:chgData name="Brianna Echavarria" userId="S::bechavarria@thealamo.org::21230968-eceb-4aa6-b99e-8dba62e196a3" providerId="AD" clId="Web-{65724E12-AD9B-73FA-DF3D-0FFF7DB352FA}" dt="2023-12-01T20:37:31.545" v="114" actId="14100"/>
          <ac:spMkLst>
            <pc:docMk/>
            <pc:sldMk cId="3355123757" sldId="277"/>
            <ac:spMk id="5" creationId="{B30165EF-0726-9CE7-8671-DE2D179EF26E}"/>
          </ac:spMkLst>
        </pc:spChg>
        <pc:picChg chg="mod">
          <ac:chgData name="Brianna Echavarria" userId="S::bechavarria@thealamo.org::21230968-eceb-4aa6-b99e-8dba62e196a3" providerId="AD" clId="Web-{65724E12-AD9B-73FA-DF3D-0FFF7DB352FA}" dt="2023-12-01T20:38:27.109" v="115" actId="14100"/>
          <ac:picMkLst>
            <pc:docMk/>
            <pc:sldMk cId="3355123757" sldId="277"/>
            <ac:picMk id="7" creationId="{316480FC-7971-E520-8F22-F6E05F892BE1}"/>
          </ac:picMkLst>
        </pc:picChg>
      </pc:sldChg>
      <pc:sldChg chg="modSp">
        <pc:chgData name="Brianna Echavarria" userId="S::bechavarria@thealamo.org::21230968-eceb-4aa6-b99e-8dba62e196a3" providerId="AD" clId="Web-{65724E12-AD9B-73FA-DF3D-0FFF7DB352FA}" dt="2023-12-01T21:36:18.632" v="156" actId="20577"/>
        <pc:sldMkLst>
          <pc:docMk/>
          <pc:sldMk cId="3723901653" sldId="278"/>
        </pc:sldMkLst>
        <pc:spChg chg="mod">
          <ac:chgData name="Brianna Echavarria" userId="S::bechavarria@thealamo.org::21230968-eceb-4aa6-b99e-8dba62e196a3" providerId="AD" clId="Web-{65724E12-AD9B-73FA-DF3D-0FFF7DB352FA}" dt="2023-12-01T21:35:43.896" v="152" actId="20577"/>
          <ac:spMkLst>
            <pc:docMk/>
            <pc:sldMk cId="3723901653" sldId="278"/>
            <ac:spMk id="6" creationId="{E877DD64-B870-3DD5-6947-63820D484624}"/>
          </ac:spMkLst>
        </pc:spChg>
        <pc:spChg chg="mod">
          <ac:chgData name="Brianna Echavarria" userId="S::bechavarria@thealamo.org::21230968-eceb-4aa6-b99e-8dba62e196a3" providerId="AD" clId="Web-{65724E12-AD9B-73FA-DF3D-0FFF7DB352FA}" dt="2023-12-01T21:36:18.632" v="156" actId="20577"/>
          <ac:spMkLst>
            <pc:docMk/>
            <pc:sldMk cId="3723901653" sldId="278"/>
            <ac:spMk id="8" creationId="{10909D7B-13DB-A7FD-76A3-6910DD17014C}"/>
          </ac:spMkLst>
        </pc:spChg>
      </pc:sldChg>
      <pc:sldChg chg="modSp">
        <pc:chgData name="Brianna Echavarria" userId="S::bechavarria@thealamo.org::21230968-eceb-4aa6-b99e-8dba62e196a3" providerId="AD" clId="Web-{65724E12-AD9B-73FA-DF3D-0FFF7DB352FA}" dt="2023-12-01T21:36:40.195" v="160" actId="20577"/>
        <pc:sldMkLst>
          <pc:docMk/>
          <pc:sldMk cId="1635998461" sldId="279"/>
        </pc:sldMkLst>
        <pc:spChg chg="mod">
          <ac:chgData name="Brianna Echavarria" userId="S::bechavarria@thealamo.org::21230968-eceb-4aa6-b99e-8dba62e196a3" providerId="AD" clId="Web-{65724E12-AD9B-73FA-DF3D-0FFF7DB352FA}" dt="2023-12-01T21:36:40.195" v="160" actId="20577"/>
          <ac:spMkLst>
            <pc:docMk/>
            <pc:sldMk cId="1635998461" sldId="279"/>
            <ac:spMk id="4" creationId="{0369A212-16B1-916C-E6B3-A4E478BC6872}"/>
          </ac:spMkLst>
        </pc:spChg>
      </pc:sldChg>
      <pc:sldChg chg="modSp">
        <pc:chgData name="Brianna Echavarria" userId="S::bechavarria@thealamo.org::21230968-eceb-4aa6-b99e-8dba62e196a3" providerId="AD" clId="Web-{65724E12-AD9B-73FA-DF3D-0FFF7DB352FA}" dt="2023-12-01T21:37:41.697" v="165" actId="1076"/>
        <pc:sldMkLst>
          <pc:docMk/>
          <pc:sldMk cId="2359889889" sldId="280"/>
        </pc:sldMkLst>
        <pc:spChg chg="mod">
          <ac:chgData name="Brianna Echavarria" userId="S::bechavarria@thealamo.org::21230968-eceb-4aa6-b99e-8dba62e196a3" providerId="AD" clId="Web-{65724E12-AD9B-73FA-DF3D-0FFF7DB352FA}" dt="2023-12-01T21:37:28.259" v="164" actId="20577"/>
          <ac:spMkLst>
            <pc:docMk/>
            <pc:sldMk cId="2359889889" sldId="280"/>
            <ac:spMk id="8" creationId="{C134CDF7-94B7-9A2C-486A-ED00E1083839}"/>
          </ac:spMkLst>
        </pc:spChg>
        <pc:picChg chg="mod">
          <ac:chgData name="Brianna Echavarria" userId="S::bechavarria@thealamo.org::21230968-eceb-4aa6-b99e-8dba62e196a3" providerId="AD" clId="Web-{65724E12-AD9B-73FA-DF3D-0FFF7DB352FA}" dt="2023-12-01T21:37:41.697" v="165" actId="1076"/>
          <ac:picMkLst>
            <pc:docMk/>
            <pc:sldMk cId="2359889889" sldId="280"/>
            <ac:picMk id="10" creationId="{158FFF92-2CDA-73D2-759B-BCFF749C5066}"/>
          </ac:picMkLst>
        </pc:picChg>
      </pc:sldChg>
    </pc:docChg>
  </pc:docChgLst>
  <pc:docChgLst>
    <pc:chgData name="Brianna Echavarria" userId="S::bechavarria@thealamo.org::21230968-eceb-4aa6-b99e-8dba62e196a3" providerId="AD" clId="Web-{4EEB2764-0336-3614-D085-0634B1DF6D35}"/>
    <pc:docChg chg="addSld delSld modSld">
      <pc:chgData name="Brianna Echavarria" userId="S::bechavarria@thealamo.org::21230968-eceb-4aa6-b99e-8dba62e196a3" providerId="AD" clId="Web-{4EEB2764-0336-3614-D085-0634B1DF6D35}" dt="2023-09-06T19:04:36.239" v="210" actId="14100"/>
      <pc:docMkLst>
        <pc:docMk/>
      </pc:docMkLst>
      <pc:sldChg chg="modSp">
        <pc:chgData name="Brianna Echavarria" userId="S::bechavarria@thealamo.org::21230968-eceb-4aa6-b99e-8dba62e196a3" providerId="AD" clId="Web-{4EEB2764-0336-3614-D085-0634B1DF6D35}" dt="2023-09-06T18:10:45.252" v="160" actId="14100"/>
        <pc:sldMkLst>
          <pc:docMk/>
          <pc:sldMk cId="2875803291" sldId="262"/>
        </pc:sldMkLst>
        <pc:spChg chg="mod">
          <ac:chgData name="Brianna Echavarria" userId="S::bechavarria@thealamo.org::21230968-eceb-4aa6-b99e-8dba62e196a3" providerId="AD" clId="Web-{4EEB2764-0336-3614-D085-0634B1DF6D35}" dt="2023-09-06T18:10:45.252" v="160" actId="14100"/>
          <ac:spMkLst>
            <pc:docMk/>
            <pc:sldMk cId="2875803291" sldId="262"/>
            <ac:spMk id="11" creationId="{10297B50-ADDB-79E9-CEBA-92406C39983D}"/>
          </ac:spMkLst>
        </pc:spChg>
      </pc:sldChg>
      <pc:sldChg chg="modSp">
        <pc:chgData name="Brianna Echavarria" userId="S::bechavarria@thealamo.org::21230968-eceb-4aa6-b99e-8dba62e196a3" providerId="AD" clId="Web-{4EEB2764-0336-3614-D085-0634B1DF6D35}" dt="2023-09-06T18:22:06.170" v="167" actId="20577"/>
        <pc:sldMkLst>
          <pc:docMk/>
          <pc:sldMk cId="3045730350" sldId="263"/>
        </pc:sldMkLst>
        <pc:spChg chg="mod">
          <ac:chgData name="Brianna Echavarria" userId="S::bechavarria@thealamo.org::21230968-eceb-4aa6-b99e-8dba62e196a3" providerId="AD" clId="Web-{4EEB2764-0336-3614-D085-0634B1DF6D35}" dt="2023-09-06T18:22:06.170" v="167" actId="20577"/>
          <ac:spMkLst>
            <pc:docMk/>
            <pc:sldMk cId="3045730350" sldId="263"/>
            <ac:spMk id="6" creationId="{186FB735-AF7E-04DB-8EF0-8521873E7C69}"/>
          </ac:spMkLst>
        </pc:spChg>
        <pc:picChg chg="mod">
          <ac:chgData name="Brianna Echavarria" userId="S::bechavarria@thealamo.org::21230968-eceb-4aa6-b99e-8dba62e196a3" providerId="AD" clId="Web-{4EEB2764-0336-3614-D085-0634B1DF6D35}" dt="2023-09-06T18:21:58.201" v="166" actId="1076"/>
          <ac:picMkLst>
            <pc:docMk/>
            <pc:sldMk cId="3045730350" sldId="263"/>
            <ac:picMk id="3" creationId="{7F296454-95F4-9B6E-2344-BFE755402C10}"/>
          </ac:picMkLst>
        </pc:picChg>
      </pc:sldChg>
      <pc:sldChg chg="modSp">
        <pc:chgData name="Brianna Echavarria" userId="S::bechavarria@thealamo.org::21230968-eceb-4aa6-b99e-8dba62e196a3" providerId="AD" clId="Web-{4EEB2764-0336-3614-D085-0634B1DF6D35}" dt="2023-09-06T18:22:21.999" v="168" actId="1076"/>
        <pc:sldMkLst>
          <pc:docMk/>
          <pc:sldMk cId="3365412433" sldId="265"/>
        </pc:sldMkLst>
        <pc:spChg chg="mod">
          <ac:chgData name="Brianna Echavarria" userId="S::bechavarria@thealamo.org::21230968-eceb-4aa6-b99e-8dba62e196a3" providerId="AD" clId="Web-{4EEB2764-0336-3614-D085-0634B1DF6D35}" dt="2023-09-06T18:22:21.999" v="168" actId="1076"/>
          <ac:spMkLst>
            <pc:docMk/>
            <pc:sldMk cId="3365412433" sldId="265"/>
            <ac:spMk id="5" creationId="{4B9C7DAB-3526-51DF-BB8D-5896F7F68A93}"/>
          </ac:spMkLst>
        </pc:spChg>
      </pc:sldChg>
      <pc:sldChg chg="modSp">
        <pc:chgData name="Brianna Echavarria" userId="S::bechavarria@thealamo.org::21230968-eceb-4aa6-b99e-8dba62e196a3" providerId="AD" clId="Web-{4EEB2764-0336-3614-D085-0634B1DF6D35}" dt="2023-09-06T18:23:04.188" v="169" actId="1076"/>
        <pc:sldMkLst>
          <pc:docMk/>
          <pc:sldMk cId="2887296510" sldId="269"/>
        </pc:sldMkLst>
        <pc:picChg chg="mod">
          <ac:chgData name="Brianna Echavarria" userId="S::bechavarria@thealamo.org::21230968-eceb-4aa6-b99e-8dba62e196a3" providerId="AD" clId="Web-{4EEB2764-0336-3614-D085-0634B1DF6D35}" dt="2023-09-06T18:23:04.188" v="169" actId="1076"/>
          <ac:picMkLst>
            <pc:docMk/>
            <pc:sldMk cId="2887296510" sldId="269"/>
            <ac:picMk id="12" creationId="{FE8E0920-A204-20CC-988F-13F5894F3625}"/>
          </ac:picMkLst>
        </pc:picChg>
      </pc:sldChg>
      <pc:sldChg chg="modSp">
        <pc:chgData name="Brianna Echavarria" userId="S::bechavarria@thealamo.org::21230968-eceb-4aa6-b99e-8dba62e196a3" providerId="AD" clId="Web-{4EEB2764-0336-3614-D085-0634B1DF6D35}" dt="2023-09-06T18:41:07.185" v="177" actId="1076"/>
        <pc:sldMkLst>
          <pc:docMk/>
          <pc:sldMk cId="2543764083" sldId="272"/>
        </pc:sldMkLst>
        <pc:spChg chg="mod">
          <ac:chgData name="Brianna Echavarria" userId="S::bechavarria@thealamo.org::21230968-eceb-4aa6-b99e-8dba62e196a3" providerId="AD" clId="Web-{4EEB2764-0336-3614-D085-0634B1DF6D35}" dt="2023-09-06T18:41:07.185" v="177" actId="1076"/>
          <ac:spMkLst>
            <pc:docMk/>
            <pc:sldMk cId="2543764083" sldId="272"/>
            <ac:spMk id="2" creationId="{C6421CBE-F886-E640-66DA-28B6F4FAD7C1}"/>
          </ac:spMkLst>
        </pc:spChg>
      </pc:sldChg>
      <pc:sldChg chg="modSp">
        <pc:chgData name="Brianna Echavarria" userId="S::bechavarria@thealamo.org::21230968-eceb-4aa6-b99e-8dba62e196a3" providerId="AD" clId="Web-{4EEB2764-0336-3614-D085-0634B1DF6D35}" dt="2023-09-06T19:04:36.239" v="210" actId="14100"/>
        <pc:sldMkLst>
          <pc:docMk/>
          <pc:sldMk cId="2866747619" sldId="313"/>
        </pc:sldMkLst>
        <pc:spChg chg="mod">
          <ac:chgData name="Brianna Echavarria" userId="S::bechavarria@thealamo.org::21230968-eceb-4aa6-b99e-8dba62e196a3" providerId="AD" clId="Web-{4EEB2764-0336-3614-D085-0634B1DF6D35}" dt="2023-09-06T19:04:36.239" v="210" actId="14100"/>
          <ac:spMkLst>
            <pc:docMk/>
            <pc:sldMk cId="2866747619" sldId="313"/>
            <ac:spMk id="13" creationId="{357288E2-F8E8-59EA-A020-DC792C6B189D}"/>
          </ac:spMkLst>
        </pc:spChg>
      </pc:sldChg>
      <pc:sldChg chg="del">
        <pc:chgData name="Brianna Echavarria" userId="S::bechavarria@thealamo.org::21230968-eceb-4aa6-b99e-8dba62e196a3" providerId="AD" clId="Web-{4EEB2764-0336-3614-D085-0634B1DF6D35}" dt="2023-09-06T16:54:47.096" v="149"/>
        <pc:sldMkLst>
          <pc:docMk/>
          <pc:sldMk cId="1265315641" sldId="314"/>
        </pc:sldMkLst>
      </pc:sldChg>
      <pc:sldChg chg="modSp">
        <pc:chgData name="Brianna Echavarria" userId="S::bechavarria@thealamo.org::21230968-eceb-4aa6-b99e-8dba62e196a3" providerId="AD" clId="Web-{4EEB2764-0336-3614-D085-0634B1DF6D35}" dt="2023-09-06T18:06:10.054" v="159" actId="1076"/>
        <pc:sldMkLst>
          <pc:docMk/>
          <pc:sldMk cId="2450620150" sldId="320"/>
        </pc:sldMkLst>
        <pc:spChg chg="mod">
          <ac:chgData name="Brianna Echavarria" userId="S::bechavarria@thealamo.org::21230968-eceb-4aa6-b99e-8dba62e196a3" providerId="AD" clId="Web-{4EEB2764-0336-3614-D085-0634B1DF6D35}" dt="2023-09-06T18:05:52.616" v="157" actId="1076"/>
          <ac:spMkLst>
            <pc:docMk/>
            <pc:sldMk cId="2450620150" sldId="320"/>
            <ac:spMk id="6" creationId="{C3B5C806-547A-474A-3056-37EEA3E72BC0}"/>
          </ac:spMkLst>
        </pc:spChg>
        <pc:spChg chg="mod">
          <ac:chgData name="Brianna Echavarria" userId="S::bechavarria@thealamo.org::21230968-eceb-4aa6-b99e-8dba62e196a3" providerId="AD" clId="Web-{4EEB2764-0336-3614-D085-0634B1DF6D35}" dt="2023-09-06T18:06:10.054" v="159" actId="1076"/>
          <ac:spMkLst>
            <pc:docMk/>
            <pc:sldMk cId="2450620150" sldId="320"/>
            <ac:spMk id="10" creationId="{DD68D900-C2CC-F5B9-E5B9-FE3334CD4DEF}"/>
          </ac:spMkLst>
        </pc:spChg>
      </pc:sldChg>
      <pc:sldChg chg="addSp delSp modSp add replId">
        <pc:chgData name="Brianna Echavarria" userId="S::bechavarria@thealamo.org::21230968-eceb-4aa6-b99e-8dba62e196a3" providerId="AD" clId="Web-{4EEB2764-0336-3614-D085-0634B1DF6D35}" dt="2023-09-06T18:43:47.159" v="209" actId="20577"/>
        <pc:sldMkLst>
          <pc:docMk/>
          <pc:sldMk cId="3343939094" sldId="321"/>
        </pc:sldMkLst>
        <pc:spChg chg="add del mod">
          <ac:chgData name="Brianna Echavarria" userId="S::bechavarria@thealamo.org::21230968-eceb-4aa6-b99e-8dba62e196a3" providerId="AD" clId="Web-{4EEB2764-0336-3614-D085-0634B1DF6D35}" dt="2023-09-06T16:42:30.538" v="120" actId="20577"/>
          <ac:spMkLst>
            <pc:docMk/>
            <pc:sldMk cId="3343939094" sldId="321"/>
            <ac:spMk id="2" creationId="{E7019888-247C-79EB-0A8C-65D818B7FF5B}"/>
          </ac:spMkLst>
        </pc:spChg>
        <pc:spChg chg="mod">
          <ac:chgData name="Brianna Echavarria" userId="S::bechavarria@thealamo.org::21230968-eceb-4aa6-b99e-8dba62e196a3" providerId="AD" clId="Web-{4EEB2764-0336-3614-D085-0634B1DF6D35}" dt="2023-09-06T18:43:47.159" v="209" actId="20577"/>
          <ac:spMkLst>
            <pc:docMk/>
            <pc:sldMk cId="3343939094" sldId="321"/>
            <ac:spMk id="3" creationId="{539C3ECC-825C-4ECD-2548-3A901AF5E2D1}"/>
          </ac:spMkLst>
        </pc:spChg>
      </pc:sldChg>
    </pc:docChg>
  </pc:docChgLst>
  <pc:docChgLst>
    <pc:chgData name="Brianna Echavarria" userId="S::bechavarria@thealamo.org::21230968-eceb-4aa6-b99e-8dba62e196a3" providerId="AD" clId="Web-{8A4AE891-5E03-AFBB-3F11-F378CFDD26F4}"/>
    <pc:docChg chg="modSld">
      <pc:chgData name="Brianna Echavarria" userId="S::bechavarria@thealamo.org::21230968-eceb-4aa6-b99e-8dba62e196a3" providerId="AD" clId="Web-{8A4AE891-5E03-AFBB-3F11-F378CFDD26F4}" dt="2023-09-01T22:09:52.839" v="27" actId="1076"/>
      <pc:docMkLst>
        <pc:docMk/>
      </pc:docMkLst>
      <pc:sldChg chg="modSp">
        <pc:chgData name="Brianna Echavarria" userId="S::bechavarria@thealamo.org::21230968-eceb-4aa6-b99e-8dba62e196a3" providerId="AD" clId="Web-{8A4AE891-5E03-AFBB-3F11-F378CFDD26F4}" dt="2023-09-01T22:09:52.839" v="27" actId="1076"/>
        <pc:sldMkLst>
          <pc:docMk/>
          <pc:sldMk cId="2924916892" sldId="258"/>
        </pc:sldMkLst>
        <pc:spChg chg="mod">
          <ac:chgData name="Brianna Echavarria" userId="S::bechavarria@thealamo.org::21230968-eceb-4aa6-b99e-8dba62e196a3" providerId="AD" clId="Web-{8A4AE891-5E03-AFBB-3F11-F378CFDD26F4}" dt="2023-09-01T22:09:52.839" v="27" actId="1076"/>
          <ac:spMkLst>
            <pc:docMk/>
            <pc:sldMk cId="2924916892" sldId="258"/>
            <ac:spMk id="4" creationId="{00000000-0000-0000-0000-000000000000}"/>
          </ac:spMkLst>
        </pc:spChg>
      </pc:sldChg>
      <pc:sldChg chg="modSp">
        <pc:chgData name="Brianna Echavarria" userId="S::bechavarria@thealamo.org::21230968-eceb-4aa6-b99e-8dba62e196a3" providerId="AD" clId="Web-{8A4AE891-5E03-AFBB-3F11-F378CFDD26F4}" dt="2023-09-01T20:50:19.494" v="6" actId="20577"/>
        <pc:sldMkLst>
          <pc:docMk/>
          <pc:sldMk cId="2450620150" sldId="320"/>
        </pc:sldMkLst>
        <pc:spChg chg="mod">
          <ac:chgData name="Brianna Echavarria" userId="S::bechavarria@thealamo.org::21230968-eceb-4aa6-b99e-8dba62e196a3" providerId="AD" clId="Web-{8A4AE891-5E03-AFBB-3F11-F378CFDD26F4}" dt="2023-09-01T20:50:19.494" v="5" actId="20577"/>
          <ac:spMkLst>
            <pc:docMk/>
            <pc:sldMk cId="2450620150" sldId="320"/>
            <ac:spMk id="6" creationId="{C3B5C806-547A-474A-3056-37EEA3E72BC0}"/>
          </ac:spMkLst>
        </pc:spChg>
        <pc:spChg chg="mod">
          <ac:chgData name="Brianna Echavarria" userId="S::bechavarria@thealamo.org::21230968-eceb-4aa6-b99e-8dba62e196a3" providerId="AD" clId="Web-{8A4AE891-5E03-AFBB-3F11-F378CFDD26F4}" dt="2023-09-01T20:50:19.494" v="6" actId="20577"/>
          <ac:spMkLst>
            <pc:docMk/>
            <pc:sldMk cId="2450620150" sldId="320"/>
            <ac:spMk id="10" creationId="{DD68D900-C2CC-F5B9-E5B9-FE3334CD4DEF}"/>
          </ac:spMkLst>
        </pc:spChg>
      </pc:sldChg>
    </pc:docChg>
  </pc:docChgLst>
  <pc:docChgLst>
    <pc:chgData name="Brianna Echavarria" userId="S::bechavarria@thealamo.org::21230968-eceb-4aa6-b99e-8dba62e196a3" providerId="AD" clId="Web-{67C2C37D-7D3D-6C89-817F-E59FA1FE3CDE}"/>
    <pc:docChg chg="addSld delSld modSld sldOrd addMainMaster">
      <pc:chgData name="Brianna Echavarria" userId="S::bechavarria@thealamo.org::21230968-eceb-4aa6-b99e-8dba62e196a3" providerId="AD" clId="Web-{67C2C37D-7D3D-6C89-817F-E59FA1FE3CDE}" dt="2023-09-01T20:47:39.446" v="1312" actId="1076"/>
      <pc:docMkLst>
        <pc:docMk/>
      </pc:docMkLst>
      <pc:sldChg chg="addSp delSp modSp">
        <pc:chgData name="Brianna Echavarria" userId="S::bechavarria@thealamo.org::21230968-eceb-4aa6-b99e-8dba62e196a3" providerId="AD" clId="Web-{67C2C37D-7D3D-6C89-817F-E59FA1FE3CDE}" dt="2023-09-01T18:15:01.925" v="343" actId="1076"/>
        <pc:sldMkLst>
          <pc:docMk/>
          <pc:sldMk cId="3023085396" sldId="257"/>
        </pc:sldMkLst>
        <pc:spChg chg="del">
          <ac:chgData name="Brianna Echavarria" userId="S::bechavarria@thealamo.org::21230968-eceb-4aa6-b99e-8dba62e196a3" providerId="AD" clId="Web-{67C2C37D-7D3D-6C89-817F-E59FA1FE3CDE}" dt="2023-09-01T17:30:29.283" v="1"/>
          <ac:spMkLst>
            <pc:docMk/>
            <pc:sldMk cId="3023085396" sldId="257"/>
            <ac:spMk id="2" creationId="{1B4E6D87-5251-471A-82AA-9E39C6D7A077}"/>
          </ac:spMkLst>
        </pc:spChg>
        <pc:spChg chg="del">
          <ac:chgData name="Brianna Echavarria" userId="S::bechavarria@thealamo.org::21230968-eceb-4aa6-b99e-8dba62e196a3" providerId="AD" clId="Web-{67C2C37D-7D3D-6C89-817F-E59FA1FE3CDE}" dt="2023-09-01T17:30:28.127" v="0"/>
          <ac:spMkLst>
            <pc:docMk/>
            <pc:sldMk cId="3023085396" sldId="257"/>
            <ac:spMk id="3" creationId="{AC6C9B42-6B75-4657-BF3A-5D44B350F2D2}"/>
          </ac:spMkLst>
        </pc:spChg>
        <pc:spChg chg="add del mod">
          <ac:chgData name="Brianna Echavarria" userId="S::bechavarria@thealamo.org::21230968-eceb-4aa6-b99e-8dba62e196a3" providerId="AD" clId="Web-{67C2C37D-7D3D-6C89-817F-E59FA1FE3CDE}" dt="2023-09-01T17:39:25.555" v="59" actId="20577"/>
          <ac:spMkLst>
            <pc:docMk/>
            <pc:sldMk cId="3023085396" sldId="257"/>
            <ac:spMk id="4" creationId="{834E471A-213C-3D7C-15FE-75367123541B}"/>
          </ac:spMkLst>
        </pc:spChg>
        <pc:spChg chg="add del mod">
          <ac:chgData name="Brianna Echavarria" userId="S::bechavarria@thealamo.org::21230968-eceb-4aa6-b99e-8dba62e196a3" providerId="AD" clId="Web-{67C2C37D-7D3D-6C89-817F-E59FA1FE3CDE}" dt="2023-09-01T18:14:41.424" v="342" actId="20577"/>
          <ac:spMkLst>
            <pc:docMk/>
            <pc:sldMk cId="3023085396" sldId="257"/>
            <ac:spMk id="7" creationId="{CF61F2F4-7E7C-2E7A-51A0-9B1F0C4A34F1}"/>
          </ac:spMkLst>
        </pc:spChg>
        <pc:spChg chg="add del mod">
          <ac:chgData name="Brianna Echavarria" userId="S::bechavarria@thealamo.org::21230968-eceb-4aa6-b99e-8dba62e196a3" providerId="AD" clId="Web-{67C2C37D-7D3D-6C89-817F-E59FA1FE3CDE}" dt="2023-09-01T18:13:59.407" v="334" actId="14100"/>
          <ac:spMkLst>
            <pc:docMk/>
            <pc:sldMk cId="3023085396" sldId="257"/>
            <ac:spMk id="8" creationId="{61F8B311-496B-302B-E873-E45B8BC4DDAA}"/>
          </ac:spMkLst>
        </pc:spChg>
        <pc:picChg chg="add del mod">
          <ac:chgData name="Brianna Echavarria" userId="S::bechavarria@thealamo.org::21230968-eceb-4aa6-b99e-8dba62e196a3" providerId="AD" clId="Web-{67C2C37D-7D3D-6C89-817F-E59FA1FE3CDE}" dt="2023-09-01T18:15:01.925" v="343" actId="1076"/>
          <ac:picMkLst>
            <pc:docMk/>
            <pc:sldMk cId="3023085396" sldId="257"/>
            <ac:picMk id="5" creationId="{23D3D42F-B5B4-2BBA-D853-BEE7709E0239}"/>
          </ac:picMkLst>
        </pc:picChg>
        <pc:picChg chg="add del mod">
          <ac:chgData name="Brianna Echavarria" userId="S::bechavarria@thealamo.org::21230968-eceb-4aa6-b99e-8dba62e196a3" providerId="AD" clId="Web-{67C2C37D-7D3D-6C89-817F-E59FA1FE3CDE}" dt="2023-09-01T17:36:05.438" v="50"/>
          <ac:picMkLst>
            <pc:docMk/>
            <pc:sldMk cId="3023085396" sldId="257"/>
            <ac:picMk id="6" creationId="{8269AE34-C176-749E-CE55-7E2C09C911A9}"/>
          </ac:picMkLst>
        </pc:picChg>
        <pc:picChg chg="add mod ord">
          <ac:chgData name="Brianna Echavarria" userId="S::bechavarria@thealamo.org::21230968-eceb-4aa6-b99e-8dba62e196a3" providerId="AD" clId="Web-{67C2C37D-7D3D-6C89-817F-E59FA1FE3CDE}" dt="2023-09-01T18:14:22.517" v="340" actId="1076"/>
          <ac:picMkLst>
            <pc:docMk/>
            <pc:sldMk cId="3023085396" sldId="257"/>
            <ac:picMk id="9" creationId="{5A7290AD-2A3C-B302-784B-0AC02BC6547B}"/>
          </ac:picMkLst>
        </pc:picChg>
        <pc:picChg chg="add del mod">
          <ac:chgData name="Brianna Echavarria" userId="S::bechavarria@thealamo.org::21230968-eceb-4aa6-b99e-8dba62e196a3" providerId="AD" clId="Web-{67C2C37D-7D3D-6C89-817F-E59FA1FE3CDE}" dt="2023-09-01T17:36:34.439" v="57"/>
          <ac:picMkLst>
            <pc:docMk/>
            <pc:sldMk cId="3023085396" sldId="257"/>
            <ac:picMk id="10" creationId="{E0D273E9-ADF6-8127-3A45-66B2B67FB065}"/>
          </ac:picMkLst>
        </pc:picChg>
      </pc:sldChg>
      <pc:sldChg chg="modSp">
        <pc:chgData name="Brianna Echavarria" userId="S::bechavarria@thealamo.org::21230968-eceb-4aa6-b99e-8dba62e196a3" providerId="AD" clId="Web-{67C2C37D-7D3D-6C89-817F-E59FA1FE3CDE}" dt="2023-09-01T17:33:04.462" v="49" actId="20577"/>
        <pc:sldMkLst>
          <pc:docMk/>
          <pc:sldMk cId="2924916892" sldId="258"/>
        </pc:sldMkLst>
        <pc:spChg chg="mod">
          <ac:chgData name="Brianna Echavarria" userId="S::bechavarria@thealamo.org::21230968-eceb-4aa6-b99e-8dba62e196a3" providerId="AD" clId="Web-{67C2C37D-7D3D-6C89-817F-E59FA1FE3CDE}" dt="2023-09-01T17:33:04.462" v="49" actId="20577"/>
          <ac:spMkLst>
            <pc:docMk/>
            <pc:sldMk cId="2924916892" sldId="258"/>
            <ac:spMk id="4" creationId="{00000000-0000-0000-0000-000000000000}"/>
          </ac:spMkLst>
        </pc:spChg>
      </pc:sldChg>
      <pc:sldChg chg="addSp delSp modSp">
        <pc:chgData name="Brianna Echavarria" userId="S::bechavarria@thealamo.org::21230968-eceb-4aa6-b99e-8dba62e196a3" providerId="AD" clId="Web-{67C2C37D-7D3D-6C89-817F-E59FA1FE3CDE}" dt="2023-09-01T18:15:29.457" v="346" actId="20577"/>
        <pc:sldMkLst>
          <pc:docMk/>
          <pc:sldMk cId="3598450575" sldId="261"/>
        </pc:sldMkLst>
        <pc:spChg chg="del">
          <ac:chgData name="Brianna Echavarria" userId="S::bechavarria@thealamo.org::21230968-eceb-4aa6-b99e-8dba62e196a3" providerId="AD" clId="Web-{67C2C37D-7D3D-6C89-817F-E59FA1FE3CDE}" dt="2023-09-01T17:30:31.549" v="2"/>
          <ac:spMkLst>
            <pc:docMk/>
            <pc:sldMk cId="3598450575" sldId="261"/>
            <ac:spMk id="2" creationId="{1B4E6D87-5251-471A-82AA-9E39C6D7A077}"/>
          </ac:spMkLst>
        </pc:spChg>
        <pc:spChg chg="del">
          <ac:chgData name="Brianna Echavarria" userId="S::bechavarria@thealamo.org::21230968-eceb-4aa6-b99e-8dba62e196a3" providerId="AD" clId="Web-{67C2C37D-7D3D-6C89-817F-E59FA1FE3CDE}" dt="2023-09-01T17:30:32.705" v="3"/>
          <ac:spMkLst>
            <pc:docMk/>
            <pc:sldMk cId="3598450575" sldId="261"/>
            <ac:spMk id="3" creationId="{AC6C9B42-6B75-4657-BF3A-5D44B350F2D2}"/>
          </ac:spMkLst>
        </pc:spChg>
        <pc:spChg chg="add mod">
          <ac:chgData name="Brianna Echavarria" userId="S::bechavarria@thealamo.org::21230968-eceb-4aa6-b99e-8dba62e196a3" providerId="AD" clId="Web-{67C2C37D-7D3D-6C89-817F-E59FA1FE3CDE}" dt="2023-09-01T18:15:29.457" v="346" actId="20577"/>
          <ac:spMkLst>
            <pc:docMk/>
            <pc:sldMk cId="3598450575" sldId="261"/>
            <ac:spMk id="6" creationId="{F1CD3A56-BDF3-4496-A27D-2A963B96D248}"/>
          </ac:spMkLst>
        </pc:spChg>
        <pc:spChg chg="add mod">
          <ac:chgData name="Brianna Echavarria" userId="S::bechavarria@thealamo.org::21230968-eceb-4aa6-b99e-8dba62e196a3" providerId="AD" clId="Web-{67C2C37D-7D3D-6C89-817F-E59FA1FE3CDE}" dt="2023-09-01T18:15:20.207" v="345" actId="20577"/>
          <ac:spMkLst>
            <pc:docMk/>
            <pc:sldMk cId="3598450575" sldId="261"/>
            <ac:spMk id="7" creationId="{D15E50AF-0239-27D5-89C2-19CFB121C1CC}"/>
          </ac:spMkLst>
        </pc:spChg>
        <pc:picChg chg="add del">
          <ac:chgData name="Brianna Echavarria" userId="S::bechavarria@thealamo.org::21230968-eceb-4aa6-b99e-8dba62e196a3" providerId="AD" clId="Web-{67C2C37D-7D3D-6C89-817F-E59FA1FE3CDE}" dt="2023-09-01T17:46:40.839" v="72"/>
          <ac:picMkLst>
            <pc:docMk/>
            <pc:sldMk cId="3598450575" sldId="261"/>
            <ac:picMk id="4" creationId="{17747336-AEF0-A8F7-7698-311351454676}"/>
          </ac:picMkLst>
        </pc:picChg>
        <pc:picChg chg="add mod modCrop">
          <ac:chgData name="Brianna Echavarria" userId="S::bechavarria@thealamo.org::21230968-eceb-4aa6-b99e-8dba62e196a3" providerId="AD" clId="Web-{67C2C37D-7D3D-6C89-817F-E59FA1FE3CDE}" dt="2023-09-01T17:45:50.712" v="65"/>
          <ac:picMkLst>
            <pc:docMk/>
            <pc:sldMk cId="3598450575" sldId="261"/>
            <ac:picMk id="5" creationId="{AE73CD6B-08CF-78B4-3C46-23C60147B97D}"/>
          </ac:picMkLst>
        </pc:picChg>
        <pc:picChg chg="add mod ord">
          <ac:chgData name="Brianna Echavarria" userId="S::bechavarria@thealamo.org::21230968-eceb-4aa6-b99e-8dba62e196a3" providerId="AD" clId="Web-{67C2C37D-7D3D-6C89-817F-E59FA1FE3CDE}" dt="2023-09-01T17:53:58.670" v="133" actId="14100"/>
          <ac:picMkLst>
            <pc:docMk/>
            <pc:sldMk cId="3598450575" sldId="261"/>
            <ac:picMk id="9" creationId="{C6E4016E-E95B-BF2C-FDBF-ECF216DC8877}"/>
          </ac:picMkLst>
        </pc:picChg>
      </pc:sldChg>
      <pc:sldChg chg="addSp delSp modSp">
        <pc:chgData name="Brianna Echavarria" userId="S::bechavarria@thealamo.org::21230968-eceb-4aa6-b99e-8dba62e196a3" providerId="AD" clId="Web-{67C2C37D-7D3D-6C89-817F-E59FA1FE3CDE}" dt="2023-09-01T18:24:18.260" v="456" actId="1076"/>
        <pc:sldMkLst>
          <pc:docMk/>
          <pc:sldMk cId="2875803291" sldId="262"/>
        </pc:sldMkLst>
        <pc:spChg chg="del">
          <ac:chgData name="Brianna Echavarria" userId="S::bechavarria@thealamo.org::21230968-eceb-4aa6-b99e-8dba62e196a3" providerId="AD" clId="Web-{67C2C37D-7D3D-6C89-817F-E59FA1FE3CDE}" dt="2023-09-01T17:30:34.627" v="4"/>
          <ac:spMkLst>
            <pc:docMk/>
            <pc:sldMk cId="2875803291" sldId="262"/>
            <ac:spMk id="2" creationId="{1B4E6D87-5251-471A-82AA-9E39C6D7A077}"/>
          </ac:spMkLst>
        </pc:spChg>
        <pc:spChg chg="del">
          <ac:chgData name="Brianna Echavarria" userId="S::bechavarria@thealamo.org::21230968-eceb-4aa6-b99e-8dba62e196a3" providerId="AD" clId="Web-{67C2C37D-7D3D-6C89-817F-E59FA1FE3CDE}" dt="2023-09-01T17:30:35.955" v="5"/>
          <ac:spMkLst>
            <pc:docMk/>
            <pc:sldMk cId="2875803291" sldId="262"/>
            <ac:spMk id="3" creationId="{AC6C9B42-6B75-4657-BF3A-5D44B350F2D2}"/>
          </ac:spMkLst>
        </pc:spChg>
        <pc:spChg chg="add">
          <ac:chgData name="Brianna Echavarria" userId="S::bechavarria@thealamo.org::21230968-eceb-4aa6-b99e-8dba62e196a3" providerId="AD" clId="Web-{67C2C37D-7D3D-6C89-817F-E59FA1FE3CDE}" dt="2023-09-01T17:49:33.706" v="88"/>
          <ac:spMkLst>
            <pc:docMk/>
            <pc:sldMk cId="2875803291" sldId="262"/>
            <ac:spMk id="4" creationId="{A3D3AAEE-F3C9-6FCD-8653-FD987E8F89EB}"/>
          </ac:spMkLst>
        </pc:spChg>
        <pc:spChg chg="add del">
          <ac:chgData name="Brianna Echavarria" userId="S::bechavarria@thealamo.org::21230968-eceb-4aa6-b99e-8dba62e196a3" providerId="AD" clId="Web-{67C2C37D-7D3D-6C89-817F-E59FA1FE3CDE}" dt="2023-09-01T17:50:53.584" v="98"/>
          <ac:spMkLst>
            <pc:docMk/>
            <pc:sldMk cId="2875803291" sldId="262"/>
            <ac:spMk id="6" creationId="{66501B45-350D-69ED-DDF4-FC19FF932A24}"/>
          </ac:spMkLst>
        </pc:spChg>
        <pc:spChg chg="add mod">
          <ac:chgData name="Brianna Echavarria" userId="S::bechavarria@thealamo.org::21230968-eceb-4aa6-b99e-8dba62e196a3" providerId="AD" clId="Web-{67C2C37D-7D3D-6C89-817F-E59FA1FE3CDE}" dt="2023-09-01T18:24:18.260" v="456" actId="1076"/>
          <ac:spMkLst>
            <pc:docMk/>
            <pc:sldMk cId="2875803291" sldId="262"/>
            <ac:spMk id="7" creationId="{F9D2CF23-15BD-CCC3-6115-4B89D6F48E45}"/>
          </ac:spMkLst>
        </pc:spChg>
        <pc:spChg chg="add mod">
          <ac:chgData name="Brianna Echavarria" userId="S::bechavarria@thealamo.org::21230968-eceb-4aa6-b99e-8dba62e196a3" providerId="AD" clId="Web-{67C2C37D-7D3D-6C89-817F-E59FA1FE3CDE}" dt="2023-09-01T18:24:13.463" v="455" actId="1076"/>
          <ac:spMkLst>
            <pc:docMk/>
            <pc:sldMk cId="2875803291" sldId="262"/>
            <ac:spMk id="8" creationId="{7AF6551B-60AB-CA36-1FED-97A900F8FCFE}"/>
          </ac:spMkLst>
        </pc:spChg>
        <pc:spChg chg="add mod ord">
          <ac:chgData name="Brianna Echavarria" userId="S::bechavarria@thealamo.org::21230968-eceb-4aa6-b99e-8dba62e196a3" providerId="AD" clId="Web-{67C2C37D-7D3D-6C89-817F-E59FA1FE3CDE}" dt="2023-09-01T18:23:25.664" v="444" actId="20577"/>
          <ac:spMkLst>
            <pc:docMk/>
            <pc:sldMk cId="2875803291" sldId="262"/>
            <ac:spMk id="11" creationId="{10297B50-ADDB-79E9-CEBA-92406C39983D}"/>
          </ac:spMkLst>
        </pc:spChg>
        <pc:picChg chg="add mod modCrop">
          <ac:chgData name="Brianna Echavarria" userId="S::bechavarria@thealamo.org::21230968-eceb-4aa6-b99e-8dba62e196a3" providerId="AD" clId="Web-{67C2C37D-7D3D-6C89-817F-E59FA1FE3CDE}" dt="2023-09-01T18:23:03.288" v="439" actId="14100"/>
          <ac:picMkLst>
            <pc:docMk/>
            <pc:sldMk cId="2875803291" sldId="262"/>
            <ac:picMk id="5" creationId="{BCF593A9-4A14-43AA-43F8-CE74A7891924}"/>
          </ac:picMkLst>
        </pc:picChg>
        <pc:picChg chg="add del">
          <ac:chgData name="Brianna Echavarria" userId="S::bechavarria@thealamo.org::21230968-eceb-4aa6-b99e-8dba62e196a3" providerId="AD" clId="Web-{67C2C37D-7D3D-6C89-817F-E59FA1FE3CDE}" dt="2023-09-01T17:51:13.835" v="102"/>
          <ac:picMkLst>
            <pc:docMk/>
            <pc:sldMk cId="2875803291" sldId="262"/>
            <ac:picMk id="9" creationId="{25A14B03-5BF6-E3CE-55FD-D94D5A586EBD}"/>
          </ac:picMkLst>
        </pc:picChg>
        <pc:picChg chg="add del">
          <ac:chgData name="Brianna Echavarria" userId="S::bechavarria@thealamo.org::21230968-eceb-4aa6-b99e-8dba62e196a3" providerId="AD" clId="Web-{67C2C37D-7D3D-6C89-817F-E59FA1FE3CDE}" dt="2023-09-01T17:51:15.772" v="103"/>
          <ac:picMkLst>
            <pc:docMk/>
            <pc:sldMk cId="2875803291" sldId="262"/>
            <ac:picMk id="10" creationId="{A26AD67C-634A-8881-87AC-A8B0A5A1035B}"/>
          </ac:picMkLst>
        </pc:picChg>
        <pc:picChg chg="add mod">
          <ac:chgData name="Brianna Echavarria" userId="S::bechavarria@thealamo.org::21230968-eceb-4aa6-b99e-8dba62e196a3" providerId="AD" clId="Web-{67C2C37D-7D3D-6C89-817F-E59FA1FE3CDE}" dt="2023-09-01T18:23:40.962" v="449" actId="1076"/>
          <ac:picMkLst>
            <pc:docMk/>
            <pc:sldMk cId="2875803291" sldId="262"/>
            <ac:picMk id="13" creationId="{C811D85C-B610-6741-1399-EE14EA38C623}"/>
          </ac:picMkLst>
        </pc:picChg>
        <pc:picChg chg="add mod">
          <ac:chgData name="Brianna Echavarria" userId="S::bechavarria@thealamo.org::21230968-eceb-4aa6-b99e-8dba62e196a3" providerId="AD" clId="Web-{67C2C37D-7D3D-6C89-817F-E59FA1FE3CDE}" dt="2023-09-01T18:24:05.197" v="454" actId="14100"/>
          <ac:picMkLst>
            <pc:docMk/>
            <pc:sldMk cId="2875803291" sldId="262"/>
            <ac:picMk id="14" creationId="{8E7A0BBA-9B8D-9003-C5F6-475A133CDC66}"/>
          </ac:picMkLst>
        </pc:picChg>
      </pc:sldChg>
      <pc:sldChg chg="addSp delSp modSp add replId">
        <pc:chgData name="Brianna Echavarria" userId="S::bechavarria@thealamo.org::21230968-eceb-4aa6-b99e-8dba62e196a3" providerId="AD" clId="Web-{67C2C37D-7D3D-6C89-817F-E59FA1FE3CDE}" dt="2023-09-01T17:56:31.707" v="166" actId="20577"/>
        <pc:sldMkLst>
          <pc:docMk/>
          <pc:sldMk cId="3045730350" sldId="263"/>
        </pc:sldMkLst>
        <pc:spChg chg="add del">
          <ac:chgData name="Brianna Echavarria" userId="S::bechavarria@thealamo.org::21230968-eceb-4aa6-b99e-8dba62e196a3" providerId="AD" clId="Web-{67C2C37D-7D3D-6C89-817F-E59FA1FE3CDE}" dt="2023-09-01T17:55:40.392" v="151"/>
          <ac:spMkLst>
            <pc:docMk/>
            <pc:sldMk cId="3045730350" sldId="263"/>
            <ac:spMk id="2" creationId="{03C93288-D439-6358-B479-C5460EFD4457}"/>
          </ac:spMkLst>
        </pc:spChg>
        <pc:spChg chg="add del">
          <ac:chgData name="Brianna Echavarria" userId="S::bechavarria@thealamo.org::21230968-eceb-4aa6-b99e-8dba62e196a3" providerId="AD" clId="Web-{67C2C37D-7D3D-6C89-817F-E59FA1FE3CDE}" dt="2023-09-01T17:55:46.846" v="156"/>
          <ac:spMkLst>
            <pc:docMk/>
            <pc:sldMk cId="3045730350" sldId="263"/>
            <ac:spMk id="4" creationId="{6A83DDDA-3ADD-106C-4570-06C5F31F4DC9}"/>
          </ac:spMkLst>
        </pc:spChg>
        <pc:spChg chg="add del mod">
          <ac:chgData name="Brianna Echavarria" userId="S::bechavarria@thealamo.org::21230968-eceb-4aa6-b99e-8dba62e196a3" providerId="AD" clId="Web-{67C2C37D-7D3D-6C89-817F-E59FA1FE3CDE}" dt="2023-09-01T17:56:25.176" v="164" actId="1076"/>
          <ac:spMkLst>
            <pc:docMk/>
            <pc:sldMk cId="3045730350" sldId="263"/>
            <ac:spMk id="5" creationId="{EDE02253-3001-86D0-F17B-8B74D7BCD60F}"/>
          </ac:spMkLst>
        </pc:spChg>
        <pc:spChg chg="add del mod">
          <ac:chgData name="Brianna Echavarria" userId="S::bechavarria@thealamo.org::21230968-eceb-4aa6-b99e-8dba62e196a3" providerId="AD" clId="Web-{67C2C37D-7D3D-6C89-817F-E59FA1FE3CDE}" dt="2023-09-01T17:56:31.707" v="166" actId="20577"/>
          <ac:spMkLst>
            <pc:docMk/>
            <pc:sldMk cId="3045730350" sldId="263"/>
            <ac:spMk id="6" creationId="{186FB735-AF7E-04DB-8EF0-8521873E7C69}"/>
          </ac:spMkLst>
        </pc:spChg>
        <pc:picChg chg="add del mod">
          <ac:chgData name="Brianna Echavarria" userId="S::bechavarria@thealamo.org::21230968-eceb-4aa6-b99e-8dba62e196a3" providerId="AD" clId="Web-{67C2C37D-7D3D-6C89-817F-E59FA1FE3CDE}" dt="2023-09-01T17:56:20.207" v="163" actId="1076"/>
          <ac:picMkLst>
            <pc:docMk/>
            <pc:sldMk cId="3045730350" sldId="263"/>
            <ac:picMk id="3" creationId="{7F296454-95F4-9B6E-2344-BFE755402C10}"/>
          </ac:picMkLst>
        </pc:picChg>
      </pc:sldChg>
      <pc:sldChg chg="addSp delSp modSp add replId">
        <pc:chgData name="Brianna Echavarria" userId="S::bechavarria@thealamo.org::21230968-eceb-4aa6-b99e-8dba62e196a3" providerId="AD" clId="Web-{67C2C37D-7D3D-6C89-817F-E59FA1FE3CDE}" dt="2023-09-01T18:15:44.176" v="348" actId="20577"/>
        <pc:sldMkLst>
          <pc:docMk/>
          <pc:sldMk cId="2749852762" sldId="264"/>
        </pc:sldMkLst>
        <pc:spChg chg="add">
          <ac:chgData name="Brianna Echavarria" userId="S::bechavarria@thealamo.org::21230968-eceb-4aa6-b99e-8dba62e196a3" providerId="AD" clId="Web-{67C2C37D-7D3D-6C89-817F-E59FA1FE3CDE}" dt="2023-09-01T17:56:59.302" v="167"/>
          <ac:spMkLst>
            <pc:docMk/>
            <pc:sldMk cId="2749852762" sldId="264"/>
            <ac:spMk id="2" creationId="{B70D577F-C2D2-F1C9-4EBA-CFD2308ABDAB}"/>
          </ac:spMkLst>
        </pc:spChg>
        <pc:spChg chg="add mod">
          <ac:chgData name="Brianna Echavarria" userId="S::bechavarria@thealamo.org::21230968-eceb-4aa6-b99e-8dba62e196a3" providerId="AD" clId="Web-{67C2C37D-7D3D-6C89-817F-E59FA1FE3CDE}" dt="2023-09-01T17:57:39.288" v="175" actId="1076"/>
          <ac:spMkLst>
            <pc:docMk/>
            <pc:sldMk cId="2749852762" sldId="264"/>
            <ac:spMk id="3" creationId="{A3631F08-287D-D5C7-7C8F-9CAB317DE19B}"/>
          </ac:spMkLst>
        </pc:spChg>
        <pc:spChg chg="add mod">
          <ac:chgData name="Brianna Echavarria" userId="S::bechavarria@thealamo.org::21230968-eceb-4aa6-b99e-8dba62e196a3" providerId="AD" clId="Web-{67C2C37D-7D3D-6C89-817F-E59FA1FE3CDE}" dt="2023-09-01T17:57:59.992" v="181" actId="20577"/>
          <ac:spMkLst>
            <pc:docMk/>
            <pc:sldMk cId="2749852762" sldId="264"/>
            <ac:spMk id="5" creationId="{FC41829D-A6CE-FB30-06F3-49E84AA9D68F}"/>
          </ac:spMkLst>
        </pc:spChg>
        <pc:spChg chg="add mod">
          <ac:chgData name="Brianna Echavarria" userId="S::bechavarria@thealamo.org::21230968-eceb-4aa6-b99e-8dba62e196a3" providerId="AD" clId="Web-{67C2C37D-7D3D-6C89-817F-E59FA1FE3CDE}" dt="2023-09-01T18:15:44.176" v="348" actId="20577"/>
          <ac:spMkLst>
            <pc:docMk/>
            <pc:sldMk cId="2749852762" sldId="264"/>
            <ac:spMk id="7" creationId="{0891D83C-62CE-8205-17C8-3EDF388CEE10}"/>
          </ac:spMkLst>
        </pc:spChg>
        <pc:picChg chg="add mod">
          <ac:chgData name="Brianna Echavarria" userId="S::bechavarria@thealamo.org::21230968-eceb-4aa6-b99e-8dba62e196a3" providerId="AD" clId="Web-{67C2C37D-7D3D-6C89-817F-E59FA1FE3CDE}" dt="2023-09-01T17:57:04.630" v="168" actId="1076"/>
          <ac:picMkLst>
            <pc:docMk/>
            <pc:sldMk cId="2749852762" sldId="264"/>
            <ac:picMk id="4" creationId="{D40B8956-8518-E11C-7446-B3937E7D814D}"/>
          </ac:picMkLst>
        </pc:picChg>
        <pc:picChg chg="add del">
          <ac:chgData name="Brianna Echavarria" userId="S::bechavarria@thealamo.org::21230968-eceb-4aa6-b99e-8dba62e196a3" providerId="AD" clId="Web-{67C2C37D-7D3D-6C89-817F-E59FA1FE3CDE}" dt="2023-09-01T17:57:29.459" v="173"/>
          <ac:picMkLst>
            <pc:docMk/>
            <pc:sldMk cId="2749852762" sldId="264"/>
            <ac:picMk id="6" creationId="{7172919B-A2AF-4588-5C34-6EFB77C62D36}"/>
          </ac:picMkLst>
        </pc:picChg>
        <pc:picChg chg="add mod ord">
          <ac:chgData name="Brianna Echavarria" userId="S::bechavarria@thealamo.org::21230968-eceb-4aa6-b99e-8dba62e196a3" providerId="AD" clId="Web-{67C2C37D-7D3D-6C89-817F-E59FA1FE3CDE}" dt="2023-09-01T18:02:49.629" v="194" actId="1076"/>
          <ac:picMkLst>
            <pc:docMk/>
            <pc:sldMk cId="2749852762" sldId="264"/>
            <ac:picMk id="9" creationId="{2DE62356-109B-BBBF-AA19-059D1D8EAEC1}"/>
          </ac:picMkLst>
        </pc:picChg>
      </pc:sldChg>
      <pc:sldChg chg="addSp delSp modSp add replId">
        <pc:chgData name="Brianna Echavarria" userId="S::bechavarria@thealamo.org::21230968-eceb-4aa6-b99e-8dba62e196a3" providerId="AD" clId="Web-{67C2C37D-7D3D-6C89-817F-E59FA1FE3CDE}" dt="2023-09-01T18:04:33.149" v="222" actId="1076"/>
        <pc:sldMkLst>
          <pc:docMk/>
          <pc:sldMk cId="3365412433" sldId="265"/>
        </pc:sldMkLst>
        <pc:spChg chg="add del">
          <ac:chgData name="Brianna Echavarria" userId="S::bechavarria@thealamo.org::21230968-eceb-4aa6-b99e-8dba62e196a3" providerId="AD" clId="Web-{67C2C37D-7D3D-6C89-817F-E59FA1FE3CDE}" dt="2023-09-01T18:03:30.006" v="204"/>
          <ac:spMkLst>
            <pc:docMk/>
            <pc:sldMk cId="3365412433" sldId="265"/>
            <ac:spMk id="2" creationId="{18AC7CFA-B38E-DFE2-649D-468E7EA37F2D}"/>
          </ac:spMkLst>
        </pc:spChg>
        <pc:spChg chg="add del">
          <ac:chgData name="Brianna Echavarria" userId="S::bechavarria@thealamo.org::21230968-eceb-4aa6-b99e-8dba62e196a3" providerId="AD" clId="Web-{67C2C37D-7D3D-6C89-817F-E59FA1FE3CDE}" dt="2023-09-01T18:03:34.287" v="209"/>
          <ac:spMkLst>
            <pc:docMk/>
            <pc:sldMk cId="3365412433" sldId="265"/>
            <ac:spMk id="4" creationId="{940DA6E4-A764-FA23-570E-5415E2CCA676}"/>
          </ac:spMkLst>
        </pc:spChg>
        <pc:spChg chg="add del mod">
          <ac:chgData name="Brianna Echavarria" userId="S::bechavarria@thealamo.org::21230968-eceb-4aa6-b99e-8dba62e196a3" providerId="AD" clId="Web-{67C2C37D-7D3D-6C89-817F-E59FA1FE3CDE}" dt="2023-09-01T18:04:33.149" v="222" actId="1076"/>
          <ac:spMkLst>
            <pc:docMk/>
            <pc:sldMk cId="3365412433" sldId="265"/>
            <ac:spMk id="5" creationId="{4B9C7DAB-3526-51DF-BB8D-5896F7F68A93}"/>
          </ac:spMkLst>
        </pc:spChg>
        <pc:spChg chg="add del mod">
          <ac:chgData name="Brianna Echavarria" userId="S::bechavarria@thealamo.org::21230968-eceb-4aa6-b99e-8dba62e196a3" providerId="AD" clId="Web-{67C2C37D-7D3D-6C89-817F-E59FA1FE3CDE}" dt="2023-09-01T18:04:12.679" v="219" actId="20577"/>
          <ac:spMkLst>
            <pc:docMk/>
            <pc:sldMk cId="3365412433" sldId="265"/>
            <ac:spMk id="6" creationId="{B0233C58-4045-8836-E234-9F241D5E34B4}"/>
          </ac:spMkLst>
        </pc:spChg>
        <pc:picChg chg="add del mod">
          <ac:chgData name="Brianna Echavarria" userId="S::bechavarria@thealamo.org::21230968-eceb-4aa6-b99e-8dba62e196a3" providerId="AD" clId="Web-{67C2C37D-7D3D-6C89-817F-E59FA1FE3CDE}" dt="2023-09-01T18:03:39.240" v="210" actId="14100"/>
          <ac:picMkLst>
            <pc:docMk/>
            <pc:sldMk cId="3365412433" sldId="265"/>
            <ac:picMk id="3" creationId="{BF27207A-91F1-3022-928A-A79F9007B1ED}"/>
          </ac:picMkLst>
        </pc:picChg>
      </pc:sldChg>
      <pc:sldChg chg="addSp modSp add replId">
        <pc:chgData name="Brianna Echavarria" userId="S::bechavarria@thealamo.org::21230968-eceb-4aa6-b99e-8dba62e196a3" providerId="AD" clId="Web-{67C2C37D-7D3D-6C89-817F-E59FA1FE3CDE}" dt="2023-09-01T18:05:27.198" v="230" actId="1076"/>
        <pc:sldMkLst>
          <pc:docMk/>
          <pc:sldMk cId="4101857062" sldId="266"/>
        </pc:sldMkLst>
        <pc:spChg chg="add">
          <ac:chgData name="Brianna Echavarria" userId="S::bechavarria@thealamo.org::21230968-eceb-4aa6-b99e-8dba62e196a3" providerId="AD" clId="Web-{67C2C37D-7D3D-6C89-817F-E59FA1FE3CDE}" dt="2023-09-01T18:04:51.462" v="223"/>
          <ac:spMkLst>
            <pc:docMk/>
            <pc:sldMk cId="4101857062" sldId="266"/>
            <ac:spMk id="2" creationId="{E195684F-12F7-6403-6445-E7E01558F0E8}"/>
          </ac:spMkLst>
        </pc:spChg>
        <pc:spChg chg="add mod">
          <ac:chgData name="Brianna Echavarria" userId="S::bechavarria@thealamo.org::21230968-eceb-4aa6-b99e-8dba62e196a3" providerId="AD" clId="Web-{67C2C37D-7D3D-6C89-817F-E59FA1FE3CDE}" dt="2023-09-01T18:05:23.651" v="229" actId="1076"/>
          <ac:spMkLst>
            <pc:docMk/>
            <pc:sldMk cId="4101857062" sldId="266"/>
            <ac:spMk id="3" creationId="{5EA8B6B6-D5F2-0507-39AF-F6A79F9E293C}"/>
          </ac:spMkLst>
        </pc:spChg>
        <pc:spChg chg="add mod">
          <ac:chgData name="Brianna Echavarria" userId="S::bechavarria@thealamo.org::21230968-eceb-4aa6-b99e-8dba62e196a3" providerId="AD" clId="Web-{67C2C37D-7D3D-6C89-817F-E59FA1FE3CDE}" dt="2023-09-01T18:05:27.198" v="230" actId="1076"/>
          <ac:spMkLst>
            <pc:docMk/>
            <pc:sldMk cId="4101857062" sldId="266"/>
            <ac:spMk id="5" creationId="{F8F711CD-51B7-CE70-1488-F37617FBAEC0}"/>
          </ac:spMkLst>
        </pc:spChg>
        <pc:picChg chg="add mod">
          <ac:chgData name="Brianna Echavarria" userId="S::bechavarria@thealamo.org::21230968-eceb-4aa6-b99e-8dba62e196a3" providerId="AD" clId="Web-{67C2C37D-7D3D-6C89-817F-E59FA1FE3CDE}" dt="2023-09-01T18:05:03.478" v="224" actId="14100"/>
          <ac:picMkLst>
            <pc:docMk/>
            <pc:sldMk cId="4101857062" sldId="266"/>
            <ac:picMk id="4" creationId="{DDF9A9F2-09D7-CB27-8E9B-E0500040FE8D}"/>
          </ac:picMkLst>
        </pc:picChg>
      </pc:sldChg>
      <pc:sldChg chg="addSp modSp add replId">
        <pc:chgData name="Brianna Echavarria" userId="S::bechavarria@thealamo.org::21230968-eceb-4aa6-b99e-8dba62e196a3" providerId="AD" clId="Web-{67C2C37D-7D3D-6C89-817F-E59FA1FE3CDE}" dt="2023-09-01T18:06:15.903" v="239" actId="1076"/>
        <pc:sldMkLst>
          <pc:docMk/>
          <pc:sldMk cId="1651881816" sldId="267"/>
        </pc:sldMkLst>
        <pc:spChg chg="add">
          <ac:chgData name="Brianna Echavarria" userId="S::bechavarria@thealamo.org::21230968-eceb-4aa6-b99e-8dba62e196a3" providerId="AD" clId="Web-{67C2C37D-7D3D-6C89-817F-E59FA1FE3CDE}" dt="2023-09-01T18:05:42.808" v="231"/>
          <ac:spMkLst>
            <pc:docMk/>
            <pc:sldMk cId="1651881816" sldId="267"/>
            <ac:spMk id="2" creationId="{6D267A9A-FAC8-C72C-2DFA-9984E2DE1F77}"/>
          </ac:spMkLst>
        </pc:spChg>
        <pc:spChg chg="add mod">
          <ac:chgData name="Brianna Echavarria" userId="S::bechavarria@thealamo.org::21230968-eceb-4aa6-b99e-8dba62e196a3" providerId="AD" clId="Web-{67C2C37D-7D3D-6C89-817F-E59FA1FE3CDE}" dt="2023-09-01T18:06:15.903" v="239" actId="1076"/>
          <ac:spMkLst>
            <pc:docMk/>
            <pc:sldMk cId="1651881816" sldId="267"/>
            <ac:spMk id="3" creationId="{89E7CC77-1510-C278-D06B-DD9808880778}"/>
          </ac:spMkLst>
        </pc:spChg>
        <pc:spChg chg="add mod">
          <ac:chgData name="Brianna Echavarria" userId="S::bechavarria@thealamo.org::21230968-eceb-4aa6-b99e-8dba62e196a3" providerId="AD" clId="Web-{67C2C37D-7D3D-6C89-817F-E59FA1FE3CDE}" dt="2023-09-01T18:06:08.653" v="238" actId="1076"/>
          <ac:spMkLst>
            <pc:docMk/>
            <pc:sldMk cId="1651881816" sldId="267"/>
            <ac:spMk id="5" creationId="{E98EBE95-60DE-0662-DAC9-5B8E090EF31F}"/>
          </ac:spMkLst>
        </pc:spChg>
        <pc:picChg chg="add mod">
          <ac:chgData name="Brianna Echavarria" userId="S::bechavarria@thealamo.org::21230968-eceb-4aa6-b99e-8dba62e196a3" providerId="AD" clId="Web-{67C2C37D-7D3D-6C89-817F-E59FA1FE3CDE}" dt="2023-09-01T18:05:49.371" v="233" actId="14100"/>
          <ac:picMkLst>
            <pc:docMk/>
            <pc:sldMk cId="1651881816" sldId="267"/>
            <ac:picMk id="4" creationId="{5A1BECCA-F4DE-6617-A842-95290640026B}"/>
          </ac:picMkLst>
        </pc:picChg>
      </pc:sldChg>
      <pc:sldChg chg="addSp modSp add replId">
        <pc:chgData name="Brianna Echavarria" userId="S::bechavarria@thealamo.org::21230968-eceb-4aa6-b99e-8dba62e196a3" providerId="AD" clId="Web-{67C2C37D-7D3D-6C89-817F-E59FA1FE3CDE}" dt="2023-09-01T18:07:46.641" v="259" actId="1076"/>
        <pc:sldMkLst>
          <pc:docMk/>
          <pc:sldMk cId="381517725" sldId="268"/>
        </pc:sldMkLst>
        <pc:spChg chg="add">
          <ac:chgData name="Brianna Echavarria" userId="S::bechavarria@thealamo.org::21230968-eceb-4aa6-b99e-8dba62e196a3" providerId="AD" clId="Web-{67C2C37D-7D3D-6C89-817F-E59FA1FE3CDE}" dt="2023-09-01T18:06:49.670" v="246"/>
          <ac:spMkLst>
            <pc:docMk/>
            <pc:sldMk cId="381517725" sldId="268"/>
            <ac:spMk id="2" creationId="{17B33D45-781D-0C23-EA22-7413AAA20FFD}"/>
          </ac:spMkLst>
        </pc:spChg>
        <pc:spChg chg="add mod">
          <ac:chgData name="Brianna Echavarria" userId="S::bechavarria@thealamo.org::21230968-eceb-4aa6-b99e-8dba62e196a3" providerId="AD" clId="Web-{67C2C37D-7D3D-6C89-817F-E59FA1FE3CDE}" dt="2023-09-01T18:07:46.641" v="259" actId="1076"/>
          <ac:spMkLst>
            <pc:docMk/>
            <pc:sldMk cId="381517725" sldId="268"/>
            <ac:spMk id="3" creationId="{699A017D-9565-37AC-DD7E-B980972FC2C9}"/>
          </ac:spMkLst>
        </pc:spChg>
        <pc:spChg chg="add mod">
          <ac:chgData name="Brianna Echavarria" userId="S::bechavarria@thealamo.org::21230968-eceb-4aa6-b99e-8dba62e196a3" providerId="AD" clId="Web-{67C2C37D-7D3D-6C89-817F-E59FA1FE3CDE}" dt="2023-09-01T18:07:38.672" v="258" actId="1076"/>
          <ac:spMkLst>
            <pc:docMk/>
            <pc:sldMk cId="381517725" sldId="268"/>
            <ac:spMk id="4" creationId="{66336447-6406-92F4-30B4-BA97A8893662}"/>
          </ac:spMkLst>
        </pc:spChg>
        <pc:spChg chg="add mod">
          <ac:chgData name="Brianna Echavarria" userId="S::bechavarria@thealamo.org::21230968-eceb-4aa6-b99e-8dba62e196a3" providerId="AD" clId="Web-{67C2C37D-7D3D-6C89-817F-E59FA1FE3CDE}" dt="2023-09-01T18:07:31.734" v="257" actId="1076"/>
          <ac:spMkLst>
            <pc:docMk/>
            <pc:sldMk cId="381517725" sldId="268"/>
            <ac:spMk id="6" creationId="{DB65E890-B964-C716-3602-28BE1F2C7048}"/>
          </ac:spMkLst>
        </pc:spChg>
        <pc:picChg chg="add mod">
          <ac:chgData name="Brianna Echavarria" userId="S::bechavarria@thealamo.org::21230968-eceb-4aa6-b99e-8dba62e196a3" providerId="AD" clId="Web-{67C2C37D-7D3D-6C89-817F-E59FA1FE3CDE}" dt="2023-09-01T18:07:14.359" v="252" actId="14100"/>
          <ac:picMkLst>
            <pc:docMk/>
            <pc:sldMk cId="381517725" sldId="268"/>
            <ac:picMk id="5" creationId="{2A8D8E00-A908-16C5-EBFD-7AA9227797CB}"/>
          </ac:picMkLst>
        </pc:picChg>
      </pc:sldChg>
      <pc:sldChg chg="addSp delSp modSp add replId">
        <pc:chgData name="Brianna Echavarria" userId="S::bechavarria@thealamo.org::21230968-eceb-4aa6-b99e-8dba62e196a3" providerId="AD" clId="Web-{67C2C37D-7D3D-6C89-817F-E59FA1FE3CDE}" dt="2023-09-01T18:11:26.916" v="307" actId="1076"/>
        <pc:sldMkLst>
          <pc:docMk/>
          <pc:sldMk cId="2887296510" sldId="269"/>
        </pc:sldMkLst>
        <pc:spChg chg="add">
          <ac:chgData name="Brianna Echavarria" userId="S::bechavarria@thealamo.org::21230968-eceb-4aa6-b99e-8dba62e196a3" providerId="AD" clId="Web-{67C2C37D-7D3D-6C89-817F-E59FA1FE3CDE}" dt="2023-09-01T18:08:02.329" v="260"/>
          <ac:spMkLst>
            <pc:docMk/>
            <pc:sldMk cId="2887296510" sldId="269"/>
            <ac:spMk id="2" creationId="{34048CE9-4F0B-5964-CA20-899717274DE0}"/>
          </ac:spMkLst>
        </pc:spChg>
        <pc:spChg chg="add del">
          <ac:chgData name="Brianna Echavarria" userId="S::bechavarria@thealamo.org::21230968-eceb-4aa6-b99e-8dba62e196a3" providerId="AD" clId="Web-{67C2C37D-7D3D-6C89-817F-E59FA1FE3CDE}" dt="2023-09-01T18:08:35.034" v="272"/>
          <ac:spMkLst>
            <pc:docMk/>
            <pc:sldMk cId="2887296510" sldId="269"/>
            <ac:spMk id="4" creationId="{1997C365-3675-7FC7-FDFE-DB53424CB0D4}"/>
          </ac:spMkLst>
        </pc:spChg>
        <pc:spChg chg="add mod">
          <ac:chgData name="Brianna Echavarria" userId="S::bechavarria@thealamo.org::21230968-eceb-4aa6-b99e-8dba62e196a3" providerId="AD" clId="Web-{67C2C37D-7D3D-6C89-817F-E59FA1FE3CDE}" dt="2023-09-01T18:09:33.005" v="285" actId="1076"/>
          <ac:spMkLst>
            <pc:docMk/>
            <pc:sldMk cId="2887296510" sldId="269"/>
            <ac:spMk id="5" creationId="{20049906-9DC6-CEDC-B15A-148DD5658C13}"/>
          </ac:spMkLst>
        </pc:spChg>
        <pc:spChg chg="add mod">
          <ac:chgData name="Brianna Echavarria" userId="S::bechavarria@thealamo.org::21230968-eceb-4aa6-b99e-8dba62e196a3" providerId="AD" clId="Web-{67C2C37D-7D3D-6C89-817F-E59FA1FE3CDE}" dt="2023-09-01T18:08:54.941" v="277" actId="1076"/>
          <ac:spMkLst>
            <pc:docMk/>
            <pc:sldMk cId="2887296510" sldId="269"/>
            <ac:spMk id="6" creationId="{CD25C008-53D8-923F-C06A-75B2C07168E5}"/>
          </ac:spMkLst>
        </pc:spChg>
        <pc:spChg chg="add mod">
          <ac:chgData name="Brianna Echavarria" userId="S::bechavarria@thealamo.org::21230968-eceb-4aa6-b99e-8dba62e196a3" providerId="AD" clId="Web-{67C2C37D-7D3D-6C89-817F-E59FA1FE3CDE}" dt="2023-09-01T18:11:18.962" v="306" actId="20577"/>
          <ac:spMkLst>
            <pc:docMk/>
            <pc:sldMk cId="2887296510" sldId="269"/>
            <ac:spMk id="9" creationId="{8CF3CD40-E12D-EDE0-1EF5-F9B31DEBBA6E}"/>
          </ac:spMkLst>
        </pc:spChg>
        <pc:picChg chg="add mod">
          <ac:chgData name="Brianna Echavarria" userId="S::bechavarria@thealamo.org::21230968-eceb-4aa6-b99e-8dba62e196a3" providerId="AD" clId="Web-{67C2C37D-7D3D-6C89-817F-E59FA1FE3CDE}" dt="2023-09-01T18:09:13.582" v="281" actId="1076"/>
          <ac:picMkLst>
            <pc:docMk/>
            <pc:sldMk cId="2887296510" sldId="269"/>
            <ac:picMk id="3" creationId="{77DF17EE-4306-D8DE-4CFA-E75B59F12BC9}"/>
          </ac:picMkLst>
        </pc:picChg>
        <pc:picChg chg="add del mod">
          <ac:chgData name="Brianna Echavarria" userId="S::bechavarria@thealamo.org::21230968-eceb-4aa6-b99e-8dba62e196a3" providerId="AD" clId="Web-{67C2C37D-7D3D-6C89-817F-E59FA1FE3CDE}" dt="2023-09-01T18:08:48.409" v="275"/>
          <ac:picMkLst>
            <pc:docMk/>
            <pc:sldMk cId="2887296510" sldId="269"/>
            <ac:picMk id="7" creationId="{DB62948F-1B67-9D16-265B-F3C0C8DCE0AC}"/>
          </ac:picMkLst>
        </pc:picChg>
        <pc:picChg chg="add del mod">
          <ac:chgData name="Brianna Echavarria" userId="S::bechavarria@thealamo.org::21230968-eceb-4aa6-b99e-8dba62e196a3" providerId="AD" clId="Web-{67C2C37D-7D3D-6C89-817F-E59FA1FE3CDE}" dt="2023-09-01T18:08:50.144" v="276"/>
          <ac:picMkLst>
            <pc:docMk/>
            <pc:sldMk cId="2887296510" sldId="269"/>
            <ac:picMk id="8" creationId="{26D11A47-ACBA-BE22-53D4-26AB0243D54F}"/>
          </ac:picMkLst>
        </pc:picChg>
        <pc:picChg chg="add mod ord">
          <ac:chgData name="Brianna Echavarria" userId="S::bechavarria@thealamo.org::21230968-eceb-4aa6-b99e-8dba62e196a3" providerId="AD" clId="Web-{67C2C37D-7D3D-6C89-817F-E59FA1FE3CDE}" dt="2023-09-01T18:10:44.430" v="300" actId="1076"/>
          <ac:picMkLst>
            <pc:docMk/>
            <pc:sldMk cId="2887296510" sldId="269"/>
            <ac:picMk id="11" creationId="{F615F5BF-F08E-E4F8-457D-8D64697B3E8D}"/>
          </ac:picMkLst>
        </pc:picChg>
        <pc:picChg chg="add mod ord">
          <ac:chgData name="Brianna Echavarria" userId="S::bechavarria@thealamo.org::21230968-eceb-4aa6-b99e-8dba62e196a3" providerId="AD" clId="Web-{67C2C37D-7D3D-6C89-817F-E59FA1FE3CDE}" dt="2023-09-01T18:11:26.916" v="307" actId="1076"/>
          <ac:picMkLst>
            <pc:docMk/>
            <pc:sldMk cId="2887296510" sldId="269"/>
            <ac:picMk id="12" creationId="{FE8E0920-A204-20CC-988F-13F5894F3625}"/>
          </ac:picMkLst>
        </pc:picChg>
      </pc:sldChg>
      <pc:sldChg chg="addSp delSp modSp add replId">
        <pc:chgData name="Brianna Echavarria" userId="S::bechavarria@thealamo.org::21230968-eceb-4aa6-b99e-8dba62e196a3" providerId="AD" clId="Web-{67C2C37D-7D3D-6C89-817F-E59FA1FE3CDE}" dt="2023-09-01T18:16:20.459" v="349" actId="20577"/>
        <pc:sldMkLst>
          <pc:docMk/>
          <pc:sldMk cId="3909664447" sldId="270"/>
        </pc:sldMkLst>
        <pc:spChg chg="add">
          <ac:chgData name="Brianna Echavarria" userId="S::bechavarria@thealamo.org::21230968-eceb-4aa6-b99e-8dba62e196a3" providerId="AD" clId="Web-{67C2C37D-7D3D-6C89-817F-E59FA1FE3CDE}" dt="2023-09-01T18:11:52.542" v="308"/>
          <ac:spMkLst>
            <pc:docMk/>
            <pc:sldMk cId="3909664447" sldId="270"/>
            <ac:spMk id="2" creationId="{7C6E95E1-EA0B-F809-9F63-A7BC67B32955}"/>
          </ac:spMkLst>
        </pc:spChg>
        <pc:spChg chg="add mod">
          <ac:chgData name="Brianna Echavarria" userId="S::bechavarria@thealamo.org::21230968-eceb-4aa6-b99e-8dba62e196a3" providerId="AD" clId="Web-{67C2C37D-7D3D-6C89-817F-E59FA1FE3CDE}" dt="2023-09-01T18:13:07.186" v="325" actId="1076"/>
          <ac:spMkLst>
            <pc:docMk/>
            <pc:sldMk cId="3909664447" sldId="270"/>
            <ac:spMk id="3" creationId="{EEB595EF-FD6E-E9F1-266D-C9F39E1CAEA9}"/>
          </ac:spMkLst>
        </pc:spChg>
        <pc:spChg chg="add mod">
          <ac:chgData name="Brianna Echavarria" userId="S::bechavarria@thealamo.org::21230968-eceb-4aa6-b99e-8dba62e196a3" providerId="AD" clId="Web-{67C2C37D-7D3D-6C89-817F-E59FA1FE3CDE}" dt="2023-09-01T18:16:20.459" v="349" actId="20577"/>
          <ac:spMkLst>
            <pc:docMk/>
            <pc:sldMk cId="3909664447" sldId="270"/>
            <ac:spMk id="5" creationId="{F071918D-005D-6114-1524-EDD8BD329988}"/>
          </ac:spMkLst>
        </pc:spChg>
        <pc:spChg chg="add mod">
          <ac:chgData name="Brianna Echavarria" userId="S::bechavarria@thealamo.org::21230968-eceb-4aa6-b99e-8dba62e196a3" providerId="AD" clId="Web-{67C2C37D-7D3D-6C89-817F-E59FA1FE3CDE}" dt="2023-09-01T18:13:35.984" v="331" actId="20577"/>
          <ac:spMkLst>
            <pc:docMk/>
            <pc:sldMk cId="3909664447" sldId="270"/>
            <ac:spMk id="7" creationId="{4C30C81B-9182-86FE-D0E1-EE8446D4E33B}"/>
          </ac:spMkLst>
        </pc:spChg>
        <pc:picChg chg="add mod">
          <ac:chgData name="Brianna Echavarria" userId="S::bechavarria@thealamo.org::21230968-eceb-4aa6-b99e-8dba62e196a3" providerId="AD" clId="Web-{67C2C37D-7D3D-6C89-817F-E59FA1FE3CDE}" dt="2023-09-01T18:13:02.701" v="324" actId="14100"/>
          <ac:picMkLst>
            <pc:docMk/>
            <pc:sldMk cId="3909664447" sldId="270"/>
            <ac:picMk id="4" creationId="{CFE9E069-A939-34E3-5C69-0C020859E52C}"/>
          </ac:picMkLst>
        </pc:picChg>
        <pc:picChg chg="add del mod">
          <ac:chgData name="Brianna Echavarria" userId="S::bechavarria@thealamo.org::21230968-eceb-4aa6-b99e-8dba62e196a3" providerId="AD" clId="Web-{67C2C37D-7D3D-6C89-817F-E59FA1FE3CDE}" dt="2023-09-01T18:12:32.340" v="314"/>
          <ac:picMkLst>
            <pc:docMk/>
            <pc:sldMk cId="3909664447" sldId="270"/>
            <ac:picMk id="6" creationId="{D008BECD-0B83-6500-AE4C-ECA28B71F87C}"/>
          </ac:picMkLst>
        </pc:picChg>
        <pc:picChg chg="add mod ord">
          <ac:chgData name="Brianna Echavarria" userId="S::bechavarria@thealamo.org::21230968-eceb-4aa6-b99e-8dba62e196a3" providerId="AD" clId="Web-{67C2C37D-7D3D-6C89-817F-E59FA1FE3CDE}" dt="2023-09-01T18:13:30.343" v="330"/>
          <ac:picMkLst>
            <pc:docMk/>
            <pc:sldMk cId="3909664447" sldId="270"/>
            <ac:picMk id="9" creationId="{1387A41D-B65F-E0DB-ECD1-278EA9A4E6C5}"/>
          </ac:picMkLst>
        </pc:picChg>
      </pc:sldChg>
      <pc:sldChg chg="addSp delSp modSp add replId">
        <pc:chgData name="Brianna Echavarria" userId="S::bechavarria@thealamo.org::21230968-eceb-4aa6-b99e-8dba62e196a3" providerId="AD" clId="Web-{67C2C37D-7D3D-6C89-817F-E59FA1FE3CDE}" dt="2023-09-01T18:17:18.915" v="361" actId="1076"/>
        <pc:sldMkLst>
          <pc:docMk/>
          <pc:sldMk cId="3380968908" sldId="271"/>
        </pc:sldMkLst>
        <pc:spChg chg="add">
          <ac:chgData name="Brianna Echavarria" userId="S::bechavarria@thealamo.org::21230968-eceb-4aa6-b99e-8dba62e196a3" providerId="AD" clId="Web-{67C2C37D-7D3D-6C89-817F-E59FA1FE3CDE}" dt="2023-09-01T18:16:33.272" v="350"/>
          <ac:spMkLst>
            <pc:docMk/>
            <pc:sldMk cId="3380968908" sldId="271"/>
            <ac:spMk id="2" creationId="{20AD2485-1E4E-48C5-1A41-4B72959E2118}"/>
          </ac:spMkLst>
        </pc:spChg>
        <pc:spChg chg="add mod">
          <ac:chgData name="Brianna Echavarria" userId="S::bechavarria@thealamo.org::21230968-eceb-4aa6-b99e-8dba62e196a3" providerId="AD" clId="Web-{67C2C37D-7D3D-6C89-817F-E59FA1FE3CDE}" dt="2023-09-01T18:16:57.789" v="356" actId="1076"/>
          <ac:spMkLst>
            <pc:docMk/>
            <pc:sldMk cId="3380968908" sldId="271"/>
            <ac:spMk id="3" creationId="{C299C629-698E-1F3C-F8B2-27B1A2E106A7}"/>
          </ac:spMkLst>
        </pc:spChg>
        <pc:spChg chg="add mod">
          <ac:chgData name="Brianna Echavarria" userId="S::bechavarria@thealamo.org::21230968-eceb-4aa6-b99e-8dba62e196a3" providerId="AD" clId="Web-{67C2C37D-7D3D-6C89-817F-E59FA1FE3CDE}" dt="2023-09-01T18:17:18.915" v="361" actId="1076"/>
          <ac:spMkLst>
            <pc:docMk/>
            <pc:sldMk cId="3380968908" sldId="271"/>
            <ac:spMk id="6" creationId="{5D2959B0-8201-0EF7-E5C7-1887835A16AC}"/>
          </ac:spMkLst>
        </pc:spChg>
        <pc:picChg chg="add mod">
          <ac:chgData name="Brianna Echavarria" userId="S::bechavarria@thealamo.org::21230968-eceb-4aa6-b99e-8dba62e196a3" providerId="AD" clId="Web-{67C2C37D-7D3D-6C89-817F-E59FA1FE3CDE}" dt="2023-09-01T18:16:39.679" v="351" actId="14100"/>
          <ac:picMkLst>
            <pc:docMk/>
            <pc:sldMk cId="3380968908" sldId="271"/>
            <ac:picMk id="4" creationId="{D5085591-0FA3-0209-6C10-E6E9B15961E1}"/>
          </ac:picMkLst>
        </pc:picChg>
        <pc:picChg chg="add del">
          <ac:chgData name="Brianna Echavarria" userId="S::bechavarria@thealamo.org::21230968-eceb-4aa6-b99e-8dba62e196a3" providerId="AD" clId="Web-{67C2C37D-7D3D-6C89-817F-E59FA1FE3CDE}" dt="2023-09-01T18:16:50.585" v="354"/>
          <ac:picMkLst>
            <pc:docMk/>
            <pc:sldMk cId="3380968908" sldId="271"/>
            <ac:picMk id="5" creationId="{C1BCECB0-09F1-DA0D-7EB4-5363B2F35C14}"/>
          </ac:picMkLst>
        </pc:picChg>
      </pc:sldChg>
      <pc:sldChg chg="addSp delSp modSp add replId">
        <pc:chgData name="Brianna Echavarria" userId="S::bechavarria@thealamo.org::21230968-eceb-4aa6-b99e-8dba62e196a3" providerId="AD" clId="Web-{67C2C37D-7D3D-6C89-817F-E59FA1FE3CDE}" dt="2023-09-01T18:18:43.137" v="382" actId="20577"/>
        <pc:sldMkLst>
          <pc:docMk/>
          <pc:sldMk cId="2543764083" sldId="272"/>
        </pc:sldMkLst>
        <pc:spChg chg="add mod">
          <ac:chgData name="Brianna Echavarria" userId="S::bechavarria@thealamo.org::21230968-eceb-4aa6-b99e-8dba62e196a3" providerId="AD" clId="Web-{67C2C37D-7D3D-6C89-817F-E59FA1FE3CDE}" dt="2023-09-01T18:18:14.323" v="374" actId="1076"/>
          <ac:spMkLst>
            <pc:docMk/>
            <pc:sldMk cId="2543764083" sldId="272"/>
            <ac:spMk id="2" creationId="{C6421CBE-F886-E640-66DA-28B6F4FAD7C1}"/>
          </ac:spMkLst>
        </pc:spChg>
        <pc:spChg chg="add mod">
          <ac:chgData name="Brianna Echavarria" userId="S::bechavarria@thealamo.org::21230968-eceb-4aa6-b99e-8dba62e196a3" providerId="AD" clId="Web-{67C2C37D-7D3D-6C89-817F-E59FA1FE3CDE}" dt="2023-09-01T18:18:43.137" v="382" actId="20577"/>
          <ac:spMkLst>
            <pc:docMk/>
            <pc:sldMk cId="2543764083" sldId="272"/>
            <ac:spMk id="5" creationId="{45271445-6755-9067-A16B-468BB06D9E64}"/>
          </ac:spMkLst>
        </pc:spChg>
        <pc:picChg chg="add mod">
          <ac:chgData name="Brianna Echavarria" userId="S::bechavarria@thealamo.org::21230968-eceb-4aa6-b99e-8dba62e196a3" providerId="AD" clId="Web-{67C2C37D-7D3D-6C89-817F-E59FA1FE3CDE}" dt="2023-09-01T18:18:06.745" v="372" actId="1076"/>
          <ac:picMkLst>
            <pc:docMk/>
            <pc:sldMk cId="2543764083" sldId="272"/>
            <ac:picMk id="3" creationId="{2AE34EE0-57D6-D4A8-0A38-4DEABE1AC3DA}"/>
          </ac:picMkLst>
        </pc:picChg>
        <pc:picChg chg="add del">
          <ac:chgData name="Brianna Echavarria" userId="S::bechavarria@thealamo.org::21230968-eceb-4aa6-b99e-8dba62e196a3" providerId="AD" clId="Web-{67C2C37D-7D3D-6C89-817F-E59FA1FE3CDE}" dt="2023-09-01T18:17:48.353" v="365"/>
          <ac:picMkLst>
            <pc:docMk/>
            <pc:sldMk cId="2543764083" sldId="272"/>
            <ac:picMk id="4" creationId="{B2D32E79-F9B0-0D86-FB9C-F2283EC66400}"/>
          </ac:picMkLst>
        </pc:picChg>
        <pc:picChg chg="add mod ord">
          <ac:chgData name="Brianna Echavarria" userId="S::bechavarria@thealamo.org::21230968-eceb-4aa6-b99e-8dba62e196a3" providerId="AD" clId="Web-{67C2C37D-7D3D-6C89-817F-E59FA1FE3CDE}" dt="2023-09-01T18:18:38.637" v="380"/>
          <ac:picMkLst>
            <pc:docMk/>
            <pc:sldMk cId="2543764083" sldId="272"/>
            <ac:picMk id="7" creationId="{26267D4B-D364-0731-6BD1-BD7EB492B2F1}"/>
          </ac:picMkLst>
        </pc:picChg>
      </pc:sldChg>
      <pc:sldChg chg="addSp delSp modSp add replId">
        <pc:chgData name="Brianna Echavarria" userId="S::bechavarria@thealamo.org::21230968-eceb-4aa6-b99e-8dba62e196a3" providerId="AD" clId="Web-{67C2C37D-7D3D-6C89-817F-E59FA1FE3CDE}" dt="2023-09-01T18:20:37.735" v="410" actId="20577"/>
        <pc:sldMkLst>
          <pc:docMk/>
          <pc:sldMk cId="195718584" sldId="273"/>
        </pc:sldMkLst>
        <pc:spChg chg="add">
          <ac:chgData name="Brianna Echavarria" userId="S::bechavarria@thealamo.org::21230968-eceb-4aa6-b99e-8dba62e196a3" providerId="AD" clId="Web-{67C2C37D-7D3D-6C89-817F-E59FA1FE3CDE}" dt="2023-09-01T18:19:13.560" v="388"/>
          <ac:spMkLst>
            <pc:docMk/>
            <pc:sldMk cId="195718584" sldId="273"/>
            <ac:spMk id="2" creationId="{8D9AA594-EAFB-A62C-A68E-DB0224281B21}"/>
          </ac:spMkLst>
        </pc:spChg>
        <pc:spChg chg="add mod">
          <ac:chgData name="Brianna Echavarria" userId="S::bechavarria@thealamo.org::21230968-eceb-4aa6-b99e-8dba62e196a3" providerId="AD" clId="Web-{67C2C37D-7D3D-6C89-817F-E59FA1FE3CDE}" dt="2023-09-01T18:19:27.436" v="393" actId="1076"/>
          <ac:spMkLst>
            <pc:docMk/>
            <pc:sldMk cId="195718584" sldId="273"/>
            <ac:spMk id="3" creationId="{0814FBB5-6E20-1EC2-A66B-CF1FE1F07CAF}"/>
          </ac:spMkLst>
        </pc:spChg>
        <pc:spChg chg="add mod">
          <ac:chgData name="Brianna Echavarria" userId="S::bechavarria@thealamo.org::21230968-eceb-4aa6-b99e-8dba62e196a3" providerId="AD" clId="Web-{67C2C37D-7D3D-6C89-817F-E59FA1FE3CDE}" dt="2023-09-01T18:20:37.735" v="410" actId="20577"/>
          <ac:spMkLst>
            <pc:docMk/>
            <pc:sldMk cId="195718584" sldId="273"/>
            <ac:spMk id="6" creationId="{ABA942D7-7136-69F7-9D88-9158B1D191CA}"/>
          </ac:spMkLst>
        </pc:spChg>
        <pc:picChg chg="add mod">
          <ac:chgData name="Brianna Echavarria" userId="S::bechavarria@thealamo.org::21230968-eceb-4aa6-b99e-8dba62e196a3" providerId="AD" clId="Web-{67C2C37D-7D3D-6C89-817F-E59FA1FE3CDE}" dt="2023-09-01T18:19:17.404" v="389" actId="1076"/>
          <ac:picMkLst>
            <pc:docMk/>
            <pc:sldMk cId="195718584" sldId="273"/>
            <ac:picMk id="4" creationId="{12B646C1-E578-5FFE-290B-C7171336306E}"/>
          </ac:picMkLst>
        </pc:picChg>
        <pc:picChg chg="add del">
          <ac:chgData name="Brianna Echavarria" userId="S::bechavarria@thealamo.org::21230968-eceb-4aa6-b99e-8dba62e196a3" providerId="AD" clId="Web-{67C2C37D-7D3D-6C89-817F-E59FA1FE3CDE}" dt="2023-09-01T18:19:30.092" v="394"/>
          <ac:picMkLst>
            <pc:docMk/>
            <pc:sldMk cId="195718584" sldId="273"/>
            <ac:picMk id="5" creationId="{8A09627D-2CBB-FD91-B193-FF9DC4BEEF4C}"/>
          </ac:picMkLst>
        </pc:picChg>
        <pc:picChg chg="add mod ord">
          <ac:chgData name="Brianna Echavarria" userId="S::bechavarria@thealamo.org::21230968-eceb-4aa6-b99e-8dba62e196a3" providerId="AD" clId="Web-{67C2C37D-7D3D-6C89-817F-E59FA1FE3CDE}" dt="2023-09-01T18:20:29.173" v="408" actId="14100"/>
          <ac:picMkLst>
            <pc:docMk/>
            <pc:sldMk cId="195718584" sldId="273"/>
            <ac:picMk id="8" creationId="{65A191A0-77EA-2FC6-7F91-813C1ED8DF42}"/>
          </ac:picMkLst>
        </pc:picChg>
      </pc:sldChg>
      <pc:sldChg chg="addSp modSp add replId">
        <pc:chgData name="Brianna Echavarria" userId="S::bechavarria@thealamo.org::21230968-eceb-4aa6-b99e-8dba62e196a3" providerId="AD" clId="Web-{67C2C37D-7D3D-6C89-817F-E59FA1FE3CDE}" dt="2023-09-01T18:21:08.596" v="415" actId="1076"/>
        <pc:sldMkLst>
          <pc:docMk/>
          <pc:sldMk cId="272687599" sldId="274"/>
        </pc:sldMkLst>
        <pc:spChg chg="add mod">
          <ac:chgData name="Brianna Echavarria" userId="S::bechavarria@thealamo.org::21230968-eceb-4aa6-b99e-8dba62e196a3" providerId="AD" clId="Web-{67C2C37D-7D3D-6C89-817F-E59FA1FE3CDE}" dt="2023-09-01T18:21:08.596" v="415" actId="1076"/>
          <ac:spMkLst>
            <pc:docMk/>
            <pc:sldMk cId="272687599" sldId="274"/>
            <ac:spMk id="2" creationId="{88A57205-83F6-37E9-9A51-A1D652C9CE63}"/>
          </ac:spMkLst>
        </pc:spChg>
        <pc:spChg chg="add mod">
          <ac:chgData name="Brianna Echavarria" userId="S::bechavarria@thealamo.org::21230968-eceb-4aa6-b99e-8dba62e196a3" providerId="AD" clId="Web-{67C2C37D-7D3D-6C89-817F-E59FA1FE3CDE}" dt="2023-09-01T18:21:05.330" v="414" actId="1076"/>
          <ac:spMkLst>
            <pc:docMk/>
            <pc:sldMk cId="272687599" sldId="274"/>
            <ac:spMk id="4" creationId="{4472B8DB-C02B-B822-969C-4ABFAC464910}"/>
          </ac:spMkLst>
        </pc:spChg>
        <pc:picChg chg="add">
          <ac:chgData name="Brianna Echavarria" userId="S::bechavarria@thealamo.org::21230968-eceb-4aa6-b99e-8dba62e196a3" providerId="AD" clId="Web-{67C2C37D-7D3D-6C89-817F-E59FA1FE3CDE}" dt="2023-09-01T18:20:54.517" v="411"/>
          <ac:picMkLst>
            <pc:docMk/>
            <pc:sldMk cId="272687599" sldId="274"/>
            <ac:picMk id="3" creationId="{BB17D679-A538-C4D1-6042-35E6E53CF7D9}"/>
          </ac:picMkLst>
        </pc:picChg>
      </pc:sldChg>
      <pc:sldChg chg="addSp delSp modSp add del replId">
        <pc:chgData name="Brianna Echavarria" userId="S::bechavarria@thealamo.org::21230968-eceb-4aa6-b99e-8dba62e196a3" providerId="AD" clId="Web-{67C2C37D-7D3D-6C89-817F-E59FA1FE3CDE}" dt="2023-09-01T18:22:04.020" v="430"/>
        <pc:sldMkLst>
          <pc:docMk/>
          <pc:sldMk cId="3081941620" sldId="275"/>
        </pc:sldMkLst>
        <pc:spChg chg="add">
          <ac:chgData name="Brianna Echavarria" userId="S::bechavarria@thealamo.org::21230968-eceb-4aa6-b99e-8dba62e196a3" providerId="AD" clId="Web-{67C2C37D-7D3D-6C89-817F-E59FA1FE3CDE}" dt="2023-09-01T18:21:21.128" v="416"/>
          <ac:spMkLst>
            <pc:docMk/>
            <pc:sldMk cId="3081941620" sldId="275"/>
            <ac:spMk id="2" creationId="{DBEE3C1E-E106-9301-0DBD-95677742F58E}"/>
          </ac:spMkLst>
        </pc:spChg>
        <pc:spChg chg="add del">
          <ac:chgData name="Brianna Echavarria" userId="S::bechavarria@thealamo.org::21230968-eceb-4aa6-b99e-8dba62e196a3" providerId="AD" clId="Web-{67C2C37D-7D3D-6C89-817F-E59FA1FE3CDE}" dt="2023-09-01T18:21:24.690" v="417"/>
          <ac:spMkLst>
            <pc:docMk/>
            <pc:sldMk cId="3081941620" sldId="275"/>
            <ac:spMk id="3" creationId="{30B42360-13E5-022E-EDE2-1FDC06F2BEDA}"/>
          </ac:spMkLst>
        </pc:spChg>
        <pc:spChg chg="add mod">
          <ac:chgData name="Brianna Echavarria" userId="S::bechavarria@thealamo.org::21230968-eceb-4aa6-b99e-8dba62e196a3" providerId="AD" clId="Web-{67C2C37D-7D3D-6C89-817F-E59FA1FE3CDE}" dt="2023-09-01T18:21:30.441" v="418"/>
          <ac:spMkLst>
            <pc:docMk/>
            <pc:sldMk cId="3081941620" sldId="275"/>
            <ac:spMk id="4" creationId="{A0A3C52D-8E6E-F00C-29CA-F848BAD08346}"/>
          </ac:spMkLst>
        </pc:spChg>
        <pc:spChg chg="add">
          <ac:chgData name="Brianna Echavarria" userId="S::bechavarria@thealamo.org::21230968-eceb-4aa6-b99e-8dba62e196a3" providerId="AD" clId="Web-{67C2C37D-7D3D-6C89-817F-E59FA1FE3CDE}" dt="2023-09-01T18:21:21.128" v="416"/>
          <ac:spMkLst>
            <pc:docMk/>
            <pc:sldMk cId="3081941620" sldId="275"/>
            <ac:spMk id="5" creationId="{9ADE9F9F-D761-EF43-C8B1-903D4DB6E6CD}"/>
          </ac:spMkLst>
        </pc:spChg>
        <pc:spChg chg="add mod">
          <ac:chgData name="Brianna Echavarria" userId="S::bechavarria@thealamo.org::21230968-eceb-4aa6-b99e-8dba62e196a3" providerId="AD" clId="Web-{67C2C37D-7D3D-6C89-817F-E59FA1FE3CDE}" dt="2023-09-01T18:21:33.503" v="421" actId="20577"/>
          <ac:spMkLst>
            <pc:docMk/>
            <pc:sldMk cId="3081941620" sldId="275"/>
            <ac:spMk id="7" creationId="{1D7FA101-97AF-FC18-0542-C6A865622D2F}"/>
          </ac:spMkLst>
        </pc:spChg>
        <pc:spChg chg="add mod">
          <ac:chgData name="Brianna Echavarria" userId="S::bechavarria@thealamo.org::21230968-eceb-4aa6-b99e-8dba62e196a3" providerId="AD" clId="Web-{67C2C37D-7D3D-6C89-817F-E59FA1FE3CDE}" dt="2023-09-01T18:21:52.879" v="427" actId="20577"/>
          <ac:spMkLst>
            <pc:docMk/>
            <pc:sldMk cId="3081941620" sldId="275"/>
            <ac:spMk id="8" creationId="{B9B1CC45-6B0A-D984-56BD-75EE0474947C}"/>
          </ac:spMkLst>
        </pc:spChg>
        <pc:picChg chg="add mod">
          <ac:chgData name="Brianna Echavarria" userId="S::bechavarria@thealamo.org::21230968-eceb-4aa6-b99e-8dba62e196a3" providerId="AD" clId="Web-{67C2C37D-7D3D-6C89-817F-E59FA1FE3CDE}" dt="2023-09-01T18:21:45.769" v="425" actId="1076"/>
          <ac:picMkLst>
            <pc:docMk/>
            <pc:sldMk cId="3081941620" sldId="275"/>
            <ac:picMk id="6" creationId="{C10D7C86-D600-3BF0-E8A3-4A8BD527C7DF}"/>
          </ac:picMkLst>
        </pc:picChg>
      </pc:sldChg>
      <pc:sldChg chg="addSp delSp modSp add replId">
        <pc:chgData name="Brianna Echavarria" userId="S::bechavarria@thealamo.org::21230968-eceb-4aa6-b99e-8dba62e196a3" providerId="AD" clId="Web-{67C2C37D-7D3D-6C89-817F-E59FA1FE3CDE}" dt="2023-09-01T20:34:55.575" v="1233" actId="1076"/>
        <pc:sldMkLst>
          <pc:docMk/>
          <pc:sldMk cId="3896629682" sldId="276"/>
        </pc:sldMkLst>
        <pc:spChg chg="add mod">
          <ac:chgData name="Brianna Echavarria" userId="S::bechavarria@thealamo.org::21230968-eceb-4aa6-b99e-8dba62e196a3" providerId="AD" clId="Web-{67C2C37D-7D3D-6C89-817F-E59FA1FE3CDE}" dt="2023-09-01T20:34:52.809" v="1230" actId="1076"/>
          <ac:spMkLst>
            <pc:docMk/>
            <pc:sldMk cId="3896629682" sldId="276"/>
            <ac:spMk id="2" creationId="{B640A581-F9FD-F1BC-AF57-20558BE6B5F0}"/>
          </ac:spMkLst>
        </pc:spChg>
        <pc:spChg chg="add del mod">
          <ac:chgData name="Brianna Echavarria" userId="S::bechavarria@thealamo.org::21230968-eceb-4aa6-b99e-8dba62e196a3" providerId="AD" clId="Web-{67C2C37D-7D3D-6C89-817F-E59FA1FE3CDE}" dt="2023-09-01T18:22:26.365" v="438"/>
          <ac:spMkLst>
            <pc:docMk/>
            <pc:sldMk cId="3896629682" sldId="276"/>
            <ac:spMk id="4" creationId="{0D83716F-CA75-6232-7EC7-9B685BAA9DC9}"/>
          </ac:spMkLst>
        </pc:spChg>
        <pc:spChg chg="add mod">
          <ac:chgData name="Brianna Echavarria" userId="S::bechavarria@thealamo.org::21230968-eceb-4aa6-b99e-8dba62e196a3" providerId="AD" clId="Web-{67C2C37D-7D3D-6C89-817F-E59FA1FE3CDE}" dt="2023-09-01T20:34:52.809" v="1231" actId="1076"/>
          <ac:spMkLst>
            <pc:docMk/>
            <pc:sldMk cId="3896629682" sldId="276"/>
            <ac:spMk id="4" creationId="{BFCDB506-6A09-4FF8-F3CB-DE4D9232B4C3}"/>
          </ac:spMkLst>
        </pc:spChg>
        <pc:spChg chg="add mod">
          <ac:chgData name="Brianna Echavarria" userId="S::bechavarria@thealamo.org::21230968-eceb-4aa6-b99e-8dba62e196a3" providerId="AD" clId="Web-{67C2C37D-7D3D-6C89-817F-E59FA1FE3CDE}" dt="2023-09-01T20:34:55.575" v="1233" actId="1076"/>
          <ac:spMkLst>
            <pc:docMk/>
            <pc:sldMk cId="3896629682" sldId="276"/>
            <ac:spMk id="5" creationId="{AA2250F3-3C00-EA44-E1C9-F7E98545F029}"/>
          </ac:spMkLst>
        </pc:spChg>
        <pc:spChg chg="add del mod">
          <ac:chgData name="Brianna Echavarria" userId="S::bechavarria@thealamo.org::21230968-eceb-4aa6-b99e-8dba62e196a3" providerId="AD" clId="Web-{67C2C37D-7D3D-6C89-817F-E59FA1FE3CDE}" dt="2023-09-01T18:24:58.981" v="461"/>
          <ac:spMkLst>
            <pc:docMk/>
            <pc:sldMk cId="3896629682" sldId="276"/>
            <ac:spMk id="5" creationId="{CD125686-0AB4-7C77-117F-6366894D19F0}"/>
          </ac:spMkLst>
        </pc:spChg>
        <pc:picChg chg="add mod">
          <ac:chgData name="Brianna Echavarria" userId="S::bechavarria@thealamo.org::21230968-eceb-4aa6-b99e-8dba62e196a3" providerId="AD" clId="Web-{67C2C37D-7D3D-6C89-817F-E59FA1FE3CDE}" dt="2023-09-01T18:22:02.583" v="429" actId="1076"/>
          <ac:picMkLst>
            <pc:docMk/>
            <pc:sldMk cId="3896629682" sldId="276"/>
            <ac:picMk id="3" creationId="{C4CF7BC7-1DC3-8CCA-1EC6-7BFCF944C697}"/>
          </ac:picMkLst>
        </pc:picChg>
      </pc:sldChg>
      <pc:sldChg chg="addSp delSp modSp add replId">
        <pc:chgData name="Brianna Echavarria" userId="S::bechavarria@thealamo.org::21230968-eceb-4aa6-b99e-8dba62e196a3" providerId="AD" clId="Web-{67C2C37D-7D3D-6C89-817F-E59FA1FE3CDE}" dt="2023-09-01T18:38:33.342" v="486" actId="1076"/>
        <pc:sldMkLst>
          <pc:docMk/>
          <pc:sldMk cId="3355123757" sldId="277"/>
        </pc:sldMkLst>
        <pc:spChg chg="add mod">
          <ac:chgData name="Brianna Echavarria" userId="S::bechavarria@thealamo.org::21230968-eceb-4aa6-b99e-8dba62e196a3" providerId="AD" clId="Web-{67C2C37D-7D3D-6C89-817F-E59FA1FE3CDE}" dt="2023-09-01T18:37:48.575" v="477" actId="1076"/>
          <ac:spMkLst>
            <pc:docMk/>
            <pc:sldMk cId="3355123757" sldId="277"/>
            <ac:spMk id="3" creationId="{E0BB4207-152A-67EC-78FD-433C406E721D}"/>
          </ac:spMkLst>
        </pc:spChg>
        <pc:spChg chg="add mod">
          <ac:chgData name="Brianna Echavarria" userId="S::bechavarria@thealamo.org::21230968-eceb-4aa6-b99e-8dba62e196a3" providerId="AD" clId="Web-{67C2C37D-7D3D-6C89-817F-E59FA1FE3CDE}" dt="2023-09-01T18:38:19.248" v="483" actId="20577"/>
          <ac:spMkLst>
            <pc:docMk/>
            <pc:sldMk cId="3355123757" sldId="277"/>
            <ac:spMk id="5" creationId="{B30165EF-0726-9CE7-8671-DE2D179EF26E}"/>
          </ac:spMkLst>
        </pc:spChg>
        <pc:picChg chg="add mod">
          <ac:chgData name="Brianna Echavarria" userId="S::bechavarria@thealamo.org::21230968-eceb-4aa6-b99e-8dba62e196a3" providerId="AD" clId="Web-{67C2C37D-7D3D-6C89-817F-E59FA1FE3CDE}" dt="2023-09-01T18:37:04.026" v="463" actId="14100"/>
          <ac:picMkLst>
            <pc:docMk/>
            <pc:sldMk cId="3355123757" sldId="277"/>
            <ac:picMk id="2" creationId="{48E0D1B5-B006-106A-51AA-FA0B6DA40BE6}"/>
          </ac:picMkLst>
        </pc:picChg>
        <pc:picChg chg="add del mod">
          <ac:chgData name="Brianna Echavarria" userId="S::bechavarria@thealamo.org::21230968-eceb-4aa6-b99e-8dba62e196a3" providerId="AD" clId="Web-{67C2C37D-7D3D-6C89-817F-E59FA1FE3CDE}" dt="2023-09-01T18:37:11.011" v="469"/>
          <ac:picMkLst>
            <pc:docMk/>
            <pc:sldMk cId="3355123757" sldId="277"/>
            <ac:picMk id="4" creationId="{A7D6DC31-D1D0-093D-D14B-5282E0C0979C}"/>
          </ac:picMkLst>
        </pc:picChg>
        <pc:picChg chg="add mod ord">
          <ac:chgData name="Brianna Echavarria" userId="S::bechavarria@thealamo.org::21230968-eceb-4aa6-b99e-8dba62e196a3" providerId="AD" clId="Web-{67C2C37D-7D3D-6C89-817F-E59FA1FE3CDE}" dt="2023-09-01T18:38:33.342" v="486" actId="1076"/>
          <ac:picMkLst>
            <pc:docMk/>
            <pc:sldMk cId="3355123757" sldId="277"/>
            <ac:picMk id="7" creationId="{316480FC-7971-E520-8F22-F6E05F892BE1}"/>
          </ac:picMkLst>
        </pc:picChg>
      </pc:sldChg>
      <pc:sldChg chg="addSp delSp modSp add replId">
        <pc:chgData name="Brianna Echavarria" userId="S::bechavarria@thealamo.org::21230968-eceb-4aa6-b99e-8dba62e196a3" providerId="AD" clId="Web-{67C2C37D-7D3D-6C89-817F-E59FA1FE3CDE}" dt="2023-09-01T18:39:55.174" v="504" actId="1076"/>
        <pc:sldMkLst>
          <pc:docMk/>
          <pc:sldMk cId="3723901653" sldId="278"/>
        </pc:sldMkLst>
        <pc:spChg chg="add">
          <ac:chgData name="Brianna Echavarria" userId="S::bechavarria@thealamo.org::21230968-eceb-4aa6-b99e-8dba62e196a3" providerId="AD" clId="Web-{67C2C37D-7D3D-6C89-817F-E59FA1FE3CDE}" dt="2023-09-01T18:38:50.421" v="487"/>
          <ac:spMkLst>
            <pc:docMk/>
            <pc:sldMk cId="3723901653" sldId="278"/>
            <ac:spMk id="2" creationId="{C17F7E44-A193-BC75-650B-1D8A3EA932B7}"/>
          </ac:spMkLst>
        </pc:spChg>
        <pc:spChg chg="add del">
          <ac:chgData name="Brianna Echavarria" userId="S::bechavarria@thealamo.org::21230968-eceb-4aa6-b99e-8dba62e196a3" providerId="AD" clId="Web-{67C2C37D-7D3D-6C89-817F-E59FA1FE3CDE}" dt="2023-09-01T18:39:02.172" v="491"/>
          <ac:spMkLst>
            <pc:docMk/>
            <pc:sldMk cId="3723901653" sldId="278"/>
            <ac:spMk id="4" creationId="{908ADB03-8179-5246-092A-DD7BD7FA7A80}"/>
          </ac:spMkLst>
        </pc:spChg>
        <pc:spChg chg="add mod">
          <ac:chgData name="Brianna Echavarria" userId="S::bechavarria@thealamo.org::21230968-eceb-4aa6-b99e-8dba62e196a3" providerId="AD" clId="Web-{67C2C37D-7D3D-6C89-817F-E59FA1FE3CDE}" dt="2023-09-01T18:39:55.174" v="504" actId="1076"/>
          <ac:spMkLst>
            <pc:docMk/>
            <pc:sldMk cId="3723901653" sldId="278"/>
            <ac:spMk id="5" creationId="{42DA7EBA-5D24-B755-0CF4-E50E39B135D0}"/>
          </ac:spMkLst>
        </pc:spChg>
        <pc:spChg chg="add mod">
          <ac:chgData name="Brianna Echavarria" userId="S::bechavarria@thealamo.org::21230968-eceb-4aa6-b99e-8dba62e196a3" providerId="AD" clId="Web-{67C2C37D-7D3D-6C89-817F-E59FA1FE3CDE}" dt="2023-09-01T18:39:51.095" v="503" actId="1076"/>
          <ac:spMkLst>
            <pc:docMk/>
            <pc:sldMk cId="3723901653" sldId="278"/>
            <ac:spMk id="6" creationId="{E877DD64-B870-3DD5-6947-63820D484624}"/>
          </ac:spMkLst>
        </pc:spChg>
        <pc:spChg chg="add mod">
          <ac:chgData name="Brianna Echavarria" userId="S::bechavarria@thealamo.org::21230968-eceb-4aa6-b99e-8dba62e196a3" providerId="AD" clId="Web-{67C2C37D-7D3D-6C89-817F-E59FA1FE3CDE}" dt="2023-09-01T18:39:38.907" v="501" actId="20577"/>
          <ac:spMkLst>
            <pc:docMk/>
            <pc:sldMk cId="3723901653" sldId="278"/>
            <ac:spMk id="8" creationId="{10909D7B-13DB-A7FD-76A3-6910DD17014C}"/>
          </ac:spMkLst>
        </pc:spChg>
        <pc:picChg chg="add mod">
          <ac:chgData name="Brianna Echavarria" userId="S::bechavarria@thealamo.org::21230968-eceb-4aa6-b99e-8dba62e196a3" providerId="AD" clId="Web-{67C2C37D-7D3D-6C89-817F-E59FA1FE3CDE}" dt="2023-09-01T18:39:28.985" v="499" actId="14100"/>
          <ac:picMkLst>
            <pc:docMk/>
            <pc:sldMk cId="3723901653" sldId="278"/>
            <ac:picMk id="3" creationId="{80F931D2-0344-8FF9-B987-8E0E9497CB9F}"/>
          </ac:picMkLst>
        </pc:picChg>
        <pc:picChg chg="add del">
          <ac:chgData name="Brianna Echavarria" userId="S::bechavarria@thealamo.org::21230968-eceb-4aa6-b99e-8dba62e196a3" providerId="AD" clId="Web-{67C2C37D-7D3D-6C89-817F-E59FA1FE3CDE}" dt="2023-09-01T18:39:09.891" v="494"/>
          <ac:picMkLst>
            <pc:docMk/>
            <pc:sldMk cId="3723901653" sldId="278"/>
            <ac:picMk id="7" creationId="{DA2147CB-1059-03EE-8047-CB591AEA657E}"/>
          </ac:picMkLst>
        </pc:picChg>
      </pc:sldChg>
      <pc:sldChg chg="addSp modSp add replId">
        <pc:chgData name="Brianna Echavarria" userId="S::bechavarria@thealamo.org::21230968-eceb-4aa6-b99e-8dba62e196a3" providerId="AD" clId="Web-{67C2C37D-7D3D-6C89-817F-E59FA1FE3CDE}" dt="2023-09-01T18:41:07.192" v="526" actId="1076"/>
        <pc:sldMkLst>
          <pc:docMk/>
          <pc:sldMk cId="1635998461" sldId="279"/>
        </pc:sldMkLst>
        <pc:spChg chg="add">
          <ac:chgData name="Brianna Echavarria" userId="S::bechavarria@thealamo.org::21230968-eceb-4aa6-b99e-8dba62e196a3" providerId="AD" clId="Web-{67C2C37D-7D3D-6C89-817F-E59FA1FE3CDE}" dt="2023-09-01T18:40:27.488" v="511"/>
          <ac:spMkLst>
            <pc:docMk/>
            <pc:sldMk cId="1635998461" sldId="279"/>
            <ac:spMk id="2" creationId="{2A401EBE-C270-BB79-D282-5BAAA31A8EC4}"/>
          </ac:spMkLst>
        </pc:spChg>
        <pc:spChg chg="add mod">
          <ac:chgData name="Brianna Echavarria" userId="S::bechavarria@thealamo.org::21230968-eceb-4aa6-b99e-8dba62e196a3" providerId="AD" clId="Web-{67C2C37D-7D3D-6C89-817F-E59FA1FE3CDE}" dt="2023-09-01T18:41:07.192" v="526" actId="1076"/>
          <ac:spMkLst>
            <pc:docMk/>
            <pc:sldMk cId="1635998461" sldId="279"/>
            <ac:spMk id="3" creationId="{ED4C47E8-EA7C-DEFE-59BF-A5FBB6958B2D}"/>
          </ac:spMkLst>
        </pc:spChg>
        <pc:spChg chg="add mod">
          <ac:chgData name="Brianna Echavarria" userId="S::bechavarria@thealamo.org::21230968-eceb-4aa6-b99e-8dba62e196a3" providerId="AD" clId="Web-{67C2C37D-7D3D-6C89-817F-E59FA1FE3CDE}" dt="2023-09-01T18:41:03.536" v="525" actId="1076"/>
          <ac:spMkLst>
            <pc:docMk/>
            <pc:sldMk cId="1635998461" sldId="279"/>
            <ac:spMk id="4" creationId="{0369A212-16B1-916C-E6B3-A4E478BC6872}"/>
          </ac:spMkLst>
        </pc:spChg>
        <pc:picChg chg="add mod">
          <ac:chgData name="Brianna Echavarria" userId="S::bechavarria@thealamo.org::21230968-eceb-4aa6-b99e-8dba62e196a3" providerId="AD" clId="Web-{67C2C37D-7D3D-6C89-817F-E59FA1FE3CDE}" dt="2023-09-01T18:40:32.972" v="514" actId="14100"/>
          <ac:picMkLst>
            <pc:docMk/>
            <pc:sldMk cId="1635998461" sldId="279"/>
            <ac:picMk id="5" creationId="{6B6F5AD2-0A8A-1B31-179F-9EA99DFB3A66}"/>
          </ac:picMkLst>
        </pc:picChg>
      </pc:sldChg>
      <pc:sldChg chg="addSp delSp modSp add replId">
        <pc:chgData name="Brianna Echavarria" userId="S::bechavarria@thealamo.org::21230968-eceb-4aa6-b99e-8dba62e196a3" providerId="AD" clId="Web-{67C2C37D-7D3D-6C89-817F-E59FA1FE3CDE}" dt="2023-09-01T18:42:37.555" v="553" actId="20577"/>
        <pc:sldMkLst>
          <pc:docMk/>
          <pc:sldMk cId="2359889889" sldId="280"/>
        </pc:sldMkLst>
        <pc:spChg chg="add">
          <ac:chgData name="Brianna Echavarria" userId="S::bechavarria@thealamo.org::21230968-eceb-4aa6-b99e-8dba62e196a3" providerId="AD" clId="Web-{67C2C37D-7D3D-6C89-817F-E59FA1FE3CDE}" dt="2023-09-01T18:41:24.506" v="527"/>
          <ac:spMkLst>
            <pc:docMk/>
            <pc:sldMk cId="2359889889" sldId="280"/>
            <ac:spMk id="2" creationId="{E7173BB2-E4AD-F587-1A29-92FF203BFBD6}"/>
          </ac:spMkLst>
        </pc:spChg>
        <pc:spChg chg="add del">
          <ac:chgData name="Brianna Echavarria" userId="S::bechavarria@thealamo.org::21230968-eceb-4aa6-b99e-8dba62e196a3" providerId="AD" clId="Web-{67C2C37D-7D3D-6C89-817F-E59FA1FE3CDE}" dt="2023-09-01T18:41:33.475" v="533"/>
          <ac:spMkLst>
            <pc:docMk/>
            <pc:sldMk cId="2359889889" sldId="280"/>
            <ac:spMk id="4" creationId="{3DCF01C9-FB1D-61B1-7978-CEEA7A139587}"/>
          </ac:spMkLst>
        </pc:spChg>
        <pc:spChg chg="add mod">
          <ac:chgData name="Brianna Echavarria" userId="S::bechavarria@thealamo.org::21230968-eceb-4aa6-b99e-8dba62e196a3" providerId="AD" clId="Web-{67C2C37D-7D3D-6C89-817F-E59FA1FE3CDE}" dt="2023-09-01T18:41:41.459" v="536" actId="1076"/>
          <ac:spMkLst>
            <pc:docMk/>
            <pc:sldMk cId="2359889889" sldId="280"/>
            <ac:spMk id="5" creationId="{2A879C18-FA59-C318-2857-B9D3637997AF}"/>
          </ac:spMkLst>
        </pc:spChg>
        <pc:spChg chg="add mod">
          <ac:chgData name="Brianna Echavarria" userId="S::bechavarria@thealamo.org::21230968-eceb-4aa6-b99e-8dba62e196a3" providerId="AD" clId="Web-{67C2C37D-7D3D-6C89-817F-E59FA1FE3CDE}" dt="2023-09-01T18:42:02.007" v="543" actId="14100"/>
          <ac:spMkLst>
            <pc:docMk/>
            <pc:sldMk cId="2359889889" sldId="280"/>
            <ac:spMk id="6" creationId="{2283EF4C-5D0D-9E42-2391-B971859908F5}"/>
          </ac:spMkLst>
        </pc:spChg>
        <pc:spChg chg="add mod">
          <ac:chgData name="Brianna Echavarria" userId="S::bechavarria@thealamo.org::21230968-eceb-4aa6-b99e-8dba62e196a3" providerId="AD" clId="Web-{67C2C37D-7D3D-6C89-817F-E59FA1FE3CDE}" dt="2023-09-01T18:42:37.555" v="553" actId="20577"/>
          <ac:spMkLst>
            <pc:docMk/>
            <pc:sldMk cId="2359889889" sldId="280"/>
            <ac:spMk id="8" creationId="{C134CDF7-94B7-9A2C-486A-ED00E1083839}"/>
          </ac:spMkLst>
        </pc:spChg>
        <pc:picChg chg="add mod">
          <ac:chgData name="Brianna Echavarria" userId="S::bechavarria@thealamo.org::21230968-eceb-4aa6-b99e-8dba62e196a3" providerId="AD" clId="Web-{67C2C37D-7D3D-6C89-817F-E59FA1FE3CDE}" dt="2023-09-01T18:41:36.506" v="534" actId="14100"/>
          <ac:picMkLst>
            <pc:docMk/>
            <pc:sldMk cId="2359889889" sldId="280"/>
            <ac:picMk id="3" creationId="{D9FB2A91-7273-B7B8-923E-FF9A82739BDC}"/>
          </ac:picMkLst>
        </pc:picChg>
        <pc:picChg chg="add del mod">
          <ac:chgData name="Brianna Echavarria" userId="S::bechavarria@thealamo.org::21230968-eceb-4aa6-b99e-8dba62e196a3" providerId="AD" clId="Web-{67C2C37D-7D3D-6C89-817F-E59FA1FE3CDE}" dt="2023-09-01T18:41:43.225" v="537"/>
          <ac:picMkLst>
            <pc:docMk/>
            <pc:sldMk cId="2359889889" sldId="280"/>
            <ac:picMk id="7" creationId="{AA9490EB-D1F5-11C6-A9A1-BC3393471547}"/>
          </ac:picMkLst>
        </pc:picChg>
        <pc:picChg chg="add mod ord">
          <ac:chgData name="Brianna Echavarria" userId="S::bechavarria@thealamo.org::21230968-eceb-4aa6-b99e-8dba62e196a3" providerId="AD" clId="Web-{67C2C37D-7D3D-6C89-817F-E59FA1FE3CDE}" dt="2023-09-01T18:42:33.446" v="551" actId="14100"/>
          <ac:picMkLst>
            <pc:docMk/>
            <pc:sldMk cId="2359889889" sldId="280"/>
            <ac:picMk id="10" creationId="{158FFF92-2CDA-73D2-759B-BCFF749C5066}"/>
          </ac:picMkLst>
        </pc:picChg>
      </pc:sldChg>
      <pc:sldChg chg="addSp delSp modSp add replId">
        <pc:chgData name="Brianna Echavarria" userId="S::bechavarria@thealamo.org::21230968-eceb-4aa6-b99e-8dba62e196a3" providerId="AD" clId="Web-{67C2C37D-7D3D-6C89-817F-E59FA1FE3CDE}" dt="2023-09-01T18:46:05.361" v="582" actId="20577"/>
        <pc:sldMkLst>
          <pc:docMk/>
          <pc:sldMk cId="4143749109" sldId="281"/>
        </pc:sldMkLst>
        <pc:spChg chg="add">
          <ac:chgData name="Brianna Echavarria" userId="S::bechavarria@thealamo.org::21230968-eceb-4aa6-b99e-8dba62e196a3" providerId="AD" clId="Web-{67C2C37D-7D3D-6C89-817F-E59FA1FE3CDE}" dt="2023-09-01T18:44:48.092" v="554"/>
          <ac:spMkLst>
            <pc:docMk/>
            <pc:sldMk cId="4143749109" sldId="281"/>
            <ac:spMk id="2" creationId="{7A445741-E37C-E25D-FE29-C64D1C3C0158}"/>
          </ac:spMkLst>
        </pc:spChg>
        <pc:spChg chg="add del">
          <ac:chgData name="Brianna Echavarria" userId="S::bechavarria@thealamo.org::21230968-eceb-4aa6-b99e-8dba62e196a3" providerId="AD" clId="Web-{67C2C37D-7D3D-6C89-817F-E59FA1FE3CDE}" dt="2023-09-01T18:45:01.546" v="563"/>
          <ac:spMkLst>
            <pc:docMk/>
            <pc:sldMk cId="4143749109" sldId="281"/>
            <ac:spMk id="4" creationId="{B1589DAD-A2C9-9689-1CC8-1B7720C10F12}"/>
          </ac:spMkLst>
        </pc:spChg>
        <pc:spChg chg="add mod">
          <ac:chgData name="Brianna Echavarria" userId="S::bechavarria@thealamo.org::21230968-eceb-4aa6-b99e-8dba62e196a3" providerId="AD" clId="Web-{67C2C37D-7D3D-6C89-817F-E59FA1FE3CDE}" dt="2023-09-01T18:45:35.672" v="575" actId="1076"/>
          <ac:spMkLst>
            <pc:docMk/>
            <pc:sldMk cId="4143749109" sldId="281"/>
            <ac:spMk id="5" creationId="{D09F643E-16AB-7458-B944-E4F35FBFB154}"/>
          </ac:spMkLst>
        </pc:spChg>
        <pc:spChg chg="add mod">
          <ac:chgData name="Brianna Echavarria" userId="S::bechavarria@thealamo.org::21230968-eceb-4aa6-b99e-8dba62e196a3" providerId="AD" clId="Web-{67C2C37D-7D3D-6C89-817F-E59FA1FE3CDE}" dt="2023-09-01T18:45:41.954" v="576" actId="1076"/>
          <ac:spMkLst>
            <pc:docMk/>
            <pc:sldMk cId="4143749109" sldId="281"/>
            <ac:spMk id="6" creationId="{7DFB3846-BE02-CF3A-CDF9-C901E923257A}"/>
          </ac:spMkLst>
        </pc:spChg>
        <pc:spChg chg="add mod">
          <ac:chgData name="Brianna Echavarria" userId="S::bechavarria@thealamo.org::21230968-eceb-4aa6-b99e-8dba62e196a3" providerId="AD" clId="Web-{67C2C37D-7D3D-6C89-817F-E59FA1FE3CDE}" dt="2023-09-01T18:46:05.361" v="582" actId="20577"/>
          <ac:spMkLst>
            <pc:docMk/>
            <pc:sldMk cId="4143749109" sldId="281"/>
            <ac:spMk id="8" creationId="{D356EDE2-7D84-424E-340C-D3F1D571AEFC}"/>
          </ac:spMkLst>
        </pc:spChg>
        <pc:picChg chg="add mod">
          <ac:chgData name="Brianna Echavarria" userId="S::bechavarria@thealamo.org::21230968-eceb-4aa6-b99e-8dba62e196a3" providerId="AD" clId="Web-{67C2C37D-7D3D-6C89-817F-E59FA1FE3CDE}" dt="2023-09-01T18:45:30.984" v="574" actId="1076"/>
          <ac:picMkLst>
            <pc:docMk/>
            <pc:sldMk cId="4143749109" sldId="281"/>
            <ac:picMk id="3" creationId="{CED0ADC1-A6BE-F91F-A8B6-A5C248E85BD0}"/>
          </ac:picMkLst>
        </pc:picChg>
        <pc:picChg chg="add del mod">
          <ac:chgData name="Brianna Echavarria" userId="S::bechavarria@thealamo.org::21230968-eceb-4aa6-b99e-8dba62e196a3" providerId="AD" clId="Web-{67C2C37D-7D3D-6C89-817F-E59FA1FE3CDE}" dt="2023-09-01T18:45:15.578" v="569"/>
          <ac:picMkLst>
            <pc:docMk/>
            <pc:sldMk cId="4143749109" sldId="281"/>
            <ac:picMk id="7" creationId="{5D094AB7-0E95-2E14-E666-4B8460EF1860}"/>
          </ac:picMkLst>
        </pc:picChg>
        <pc:picChg chg="add mod ord">
          <ac:chgData name="Brianna Echavarria" userId="S::bechavarria@thealamo.org::21230968-eceb-4aa6-b99e-8dba62e196a3" providerId="AD" clId="Web-{67C2C37D-7D3D-6C89-817F-E59FA1FE3CDE}" dt="2023-09-01T18:46:01.158" v="580"/>
          <ac:picMkLst>
            <pc:docMk/>
            <pc:sldMk cId="4143749109" sldId="281"/>
            <ac:picMk id="10" creationId="{596E3073-1165-F713-E25F-CA8B084989BB}"/>
          </ac:picMkLst>
        </pc:picChg>
      </pc:sldChg>
      <pc:sldChg chg="addSp delSp modSp add replId">
        <pc:chgData name="Brianna Echavarria" userId="S::bechavarria@thealamo.org::21230968-eceb-4aa6-b99e-8dba62e196a3" providerId="AD" clId="Web-{67C2C37D-7D3D-6C89-817F-E59FA1FE3CDE}" dt="2023-09-01T18:47:26.130" v="599" actId="20577"/>
        <pc:sldMkLst>
          <pc:docMk/>
          <pc:sldMk cId="2908181062" sldId="282"/>
        </pc:sldMkLst>
        <pc:spChg chg="add mod">
          <ac:chgData name="Brianna Echavarria" userId="S::bechavarria@thealamo.org::21230968-eceb-4aa6-b99e-8dba62e196a3" providerId="AD" clId="Web-{67C2C37D-7D3D-6C89-817F-E59FA1FE3CDE}" dt="2023-09-01T18:47:00.660" v="593" actId="1076"/>
          <ac:spMkLst>
            <pc:docMk/>
            <pc:sldMk cId="2908181062" sldId="282"/>
            <ac:spMk id="2" creationId="{AE07ACD8-26EA-89AC-7B08-8466E8FBAD93}"/>
          </ac:spMkLst>
        </pc:spChg>
        <pc:spChg chg="add mod">
          <ac:chgData name="Brianna Echavarria" userId="S::bechavarria@thealamo.org::21230968-eceb-4aa6-b99e-8dba62e196a3" providerId="AD" clId="Web-{67C2C37D-7D3D-6C89-817F-E59FA1FE3CDE}" dt="2023-09-01T18:47:26.130" v="599" actId="20577"/>
          <ac:spMkLst>
            <pc:docMk/>
            <pc:sldMk cId="2908181062" sldId="282"/>
            <ac:spMk id="5" creationId="{9AD12185-C75E-CE90-88DB-900794260B53}"/>
          </ac:spMkLst>
        </pc:spChg>
        <pc:picChg chg="add">
          <ac:chgData name="Brianna Echavarria" userId="S::bechavarria@thealamo.org::21230968-eceb-4aa6-b99e-8dba62e196a3" providerId="AD" clId="Web-{67C2C37D-7D3D-6C89-817F-E59FA1FE3CDE}" dt="2023-09-01T18:46:21.924" v="583"/>
          <ac:picMkLst>
            <pc:docMk/>
            <pc:sldMk cId="2908181062" sldId="282"/>
            <ac:picMk id="3" creationId="{0F039083-150A-686B-DD13-90F76428BCF0}"/>
          </ac:picMkLst>
        </pc:picChg>
        <pc:picChg chg="add del">
          <ac:chgData name="Brianna Echavarria" userId="S::bechavarria@thealamo.org::21230968-eceb-4aa6-b99e-8dba62e196a3" providerId="AD" clId="Web-{67C2C37D-7D3D-6C89-817F-E59FA1FE3CDE}" dt="2023-09-01T18:46:32.034" v="586"/>
          <ac:picMkLst>
            <pc:docMk/>
            <pc:sldMk cId="2908181062" sldId="282"/>
            <ac:picMk id="4" creationId="{6D43E143-1E25-BDA8-909D-9AA73C002839}"/>
          </ac:picMkLst>
        </pc:picChg>
        <pc:picChg chg="add mod ord">
          <ac:chgData name="Brianna Echavarria" userId="S::bechavarria@thealamo.org::21230968-eceb-4aa6-b99e-8dba62e196a3" providerId="AD" clId="Web-{67C2C37D-7D3D-6C89-817F-E59FA1FE3CDE}" dt="2023-09-01T18:47:21.130" v="598"/>
          <ac:picMkLst>
            <pc:docMk/>
            <pc:sldMk cId="2908181062" sldId="282"/>
            <ac:picMk id="7" creationId="{D6A3B03B-2924-0D06-DB08-B9BF12304BFC}"/>
          </ac:picMkLst>
        </pc:picChg>
      </pc:sldChg>
      <pc:sldChg chg="addSp delSp modSp add replId">
        <pc:chgData name="Brianna Echavarria" userId="S::bechavarria@thealamo.org::21230968-eceb-4aa6-b99e-8dba62e196a3" providerId="AD" clId="Web-{67C2C37D-7D3D-6C89-817F-E59FA1FE3CDE}" dt="2023-09-01T18:48:58.024" v="619" actId="1076"/>
        <pc:sldMkLst>
          <pc:docMk/>
          <pc:sldMk cId="1187991839" sldId="283"/>
        </pc:sldMkLst>
        <pc:spChg chg="add">
          <ac:chgData name="Brianna Echavarria" userId="S::bechavarria@thealamo.org::21230968-eceb-4aa6-b99e-8dba62e196a3" providerId="AD" clId="Web-{67C2C37D-7D3D-6C89-817F-E59FA1FE3CDE}" dt="2023-09-01T18:47:39.208" v="600"/>
          <ac:spMkLst>
            <pc:docMk/>
            <pc:sldMk cId="1187991839" sldId="283"/>
            <ac:spMk id="2" creationId="{05F49D28-3686-6A82-B9EA-58DC9F8BFAD3}"/>
          </ac:spMkLst>
        </pc:spChg>
        <pc:spChg chg="add mod">
          <ac:chgData name="Brianna Echavarria" userId="S::bechavarria@thealamo.org::21230968-eceb-4aa6-b99e-8dba62e196a3" providerId="AD" clId="Web-{67C2C37D-7D3D-6C89-817F-E59FA1FE3CDE}" dt="2023-09-01T18:48:12.569" v="609" actId="1076"/>
          <ac:spMkLst>
            <pc:docMk/>
            <pc:sldMk cId="1187991839" sldId="283"/>
            <ac:spMk id="3" creationId="{CDFC0BF9-5B79-041A-9D0A-A953E18914F6}"/>
          </ac:spMkLst>
        </pc:spChg>
        <pc:spChg chg="add mod">
          <ac:chgData name="Brianna Echavarria" userId="S::bechavarria@thealamo.org::21230968-eceb-4aa6-b99e-8dba62e196a3" providerId="AD" clId="Web-{67C2C37D-7D3D-6C89-817F-E59FA1FE3CDE}" dt="2023-09-01T18:48:58.024" v="619" actId="1076"/>
          <ac:spMkLst>
            <pc:docMk/>
            <pc:sldMk cId="1187991839" sldId="283"/>
            <ac:spMk id="5" creationId="{E8848B87-51BE-3273-63FA-C9C977A1917A}"/>
          </ac:spMkLst>
        </pc:spChg>
        <pc:spChg chg="add mod">
          <ac:chgData name="Brianna Echavarria" userId="S::bechavarria@thealamo.org::21230968-eceb-4aa6-b99e-8dba62e196a3" providerId="AD" clId="Web-{67C2C37D-7D3D-6C89-817F-E59FA1FE3CDE}" dt="2023-09-01T18:48:52.165" v="618" actId="20577"/>
          <ac:spMkLst>
            <pc:docMk/>
            <pc:sldMk cId="1187991839" sldId="283"/>
            <ac:spMk id="7" creationId="{9D1CA848-AB59-35FC-B726-E978DC6B16A3}"/>
          </ac:spMkLst>
        </pc:spChg>
        <pc:picChg chg="add mod">
          <ac:chgData name="Brianna Echavarria" userId="S::bechavarria@thealamo.org::21230968-eceb-4aa6-b99e-8dba62e196a3" providerId="AD" clId="Web-{67C2C37D-7D3D-6C89-817F-E59FA1FE3CDE}" dt="2023-09-01T18:48:34.242" v="614" actId="14100"/>
          <ac:picMkLst>
            <pc:docMk/>
            <pc:sldMk cId="1187991839" sldId="283"/>
            <ac:picMk id="4" creationId="{1905495C-5BCE-7064-F4F7-443FB973E793}"/>
          </ac:picMkLst>
        </pc:picChg>
        <pc:picChg chg="add del">
          <ac:chgData name="Brianna Echavarria" userId="S::bechavarria@thealamo.org::21230968-eceb-4aa6-b99e-8dba62e196a3" providerId="AD" clId="Web-{67C2C37D-7D3D-6C89-817F-E59FA1FE3CDE}" dt="2023-09-01T18:47:55.490" v="605"/>
          <ac:picMkLst>
            <pc:docMk/>
            <pc:sldMk cId="1187991839" sldId="283"/>
            <ac:picMk id="6" creationId="{F1D2A531-4051-061E-1361-D5EDFC015C0A}"/>
          </ac:picMkLst>
        </pc:picChg>
        <pc:picChg chg="add mod ord">
          <ac:chgData name="Brianna Echavarria" userId="S::bechavarria@thealamo.org::21230968-eceb-4aa6-b99e-8dba62e196a3" providerId="AD" clId="Web-{67C2C37D-7D3D-6C89-817F-E59FA1FE3CDE}" dt="2023-09-01T18:48:47.024" v="617"/>
          <ac:picMkLst>
            <pc:docMk/>
            <pc:sldMk cId="1187991839" sldId="283"/>
            <ac:picMk id="9" creationId="{F3373091-14FC-FB01-2095-A448C1CEC047}"/>
          </ac:picMkLst>
        </pc:picChg>
      </pc:sldChg>
      <pc:sldChg chg="addSp modSp add replId">
        <pc:chgData name="Brianna Echavarria" userId="S::bechavarria@thealamo.org::21230968-eceb-4aa6-b99e-8dba62e196a3" providerId="AD" clId="Web-{67C2C37D-7D3D-6C89-817F-E59FA1FE3CDE}" dt="2023-09-01T18:50:16.918" v="639" actId="1076"/>
        <pc:sldMkLst>
          <pc:docMk/>
          <pc:sldMk cId="1709274145" sldId="284"/>
        </pc:sldMkLst>
        <pc:spChg chg="add mod">
          <ac:chgData name="Brianna Echavarria" userId="S::bechavarria@thealamo.org::21230968-eceb-4aa6-b99e-8dba62e196a3" providerId="AD" clId="Web-{67C2C37D-7D3D-6C89-817F-E59FA1FE3CDE}" dt="2023-09-01T18:49:26.213" v="626" actId="1076"/>
          <ac:spMkLst>
            <pc:docMk/>
            <pc:sldMk cId="1709274145" sldId="284"/>
            <ac:spMk id="2" creationId="{3B79D95B-D9A3-5BB5-562E-7E4A43FF0669}"/>
          </ac:spMkLst>
        </pc:spChg>
        <pc:spChg chg="add mod">
          <ac:chgData name="Brianna Echavarria" userId="S::bechavarria@thealamo.org::21230968-eceb-4aa6-b99e-8dba62e196a3" providerId="AD" clId="Web-{67C2C37D-7D3D-6C89-817F-E59FA1FE3CDE}" dt="2023-09-01T18:49:46.776" v="632" actId="14100"/>
          <ac:spMkLst>
            <pc:docMk/>
            <pc:sldMk cId="1709274145" sldId="284"/>
            <ac:spMk id="4" creationId="{4A78EF8A-D192-2C6C-7B42-4F4A4C0D264E}"/>
          </ac:spMkLst>
        </pc:spChg>
        <pc:spChg chg="add mod">
          <ac:chgData name="Brianna Echavarria" userId="S::bechavarria@thealamo.org::21230968-eceb-4aa6-b99e-8dba62e196a3" providerId="AD" clId="Web-{67C2C37D-7D3D-6C89-817F-E59FA1FE3CDE}" dt="2023-09-01T18:50:16.918" v="639" actId="1076"/>
          <ac:spMkLst>
            <pc:docMk/>
            <pc:sldMk cId="1709274145" sldId="284"/>
            <ac:spMk id="5" creationId="{F3711E6B-A622-46A3-057F-863EF3D9D9CE}"/>
          </ac:spMkLst>
        </pc:spChg>
        <pc:picChg chg="add mod">
          <ac:chgData name="Brianna Echavarria" userId="S::bechavarria@thealamo.org::21230968-eceb-4aa6-b99e-8dba62e196a3" providerId="AD" clId="Web-{67C2C37D-7D3D-6C89-817F-E59FA1FE3CDE}" dt="2023-09-01T18:49:21.588" v="624" actId="14100"/>
          <ac:picMkLst>
            <pc:docMk/>
            <pc:sldMk cId="1709274145" sldId="284"/>
            <ac:picMk id="3" creationId="{EAAC3ED4-84D4-043B-C95F-56899698DE78}"/>
          </ac:picMkLst>
        </pc:picChg>
      </pc:sldChg>
      <pc:sldChg chg="addSp delSp modSp add replId">
        <pc:chgData name="Brianna Echavarria" userId="S::bechavarria@thealamo.org::21230968-eceb-4aa6-b99e-8dba62e196a3" providerId="AD" clId="Web-{67C2C37D-7D3D-6C89-817F-E59FA1FE3CDE}" dt="2023-09-01T18:52:25.861" v="668" actId="20577"/>
        <pc:sldMkLst>
          <pc:docMk/>
          <pc:sldMk cId="3362606704" sldId="285"/>
        </pc:sldMkLst>
        <pc:spChg chg="add mod">
          <ac:chgData name="Brianna Echavarria" userId="S::bechavarria@thealamo.org::21230968-eceb-4aa6-b99e-8dba62e196a3" providerId="AD" clId="Web-{67C2C37D-7D3D-6C89-817F-E59FA1FE3CDE}" dt="2023-09-01T18:51:00.967" v="650"/>
          <ac:spMkLst>
            <pc:docMk/>
            <pc:sldMk cId="3362606704" sldId="285"/>
            <ac:spMk id="2" creationId="{45F4232D-2225-A101-311B-F5D388621A15}"/>
          </ac:spMkLst>
        </pc:spChg>
        <pc:spChg chg="add mod">
          <ac:chgData name="Brianna Echavarria" userId="S::bechavarria@thealamo.org::21230968-eceb-4aa6-b99e-8dba62e196a3" providerId="AD" clId="Web-{67C2C37D-7D3D-6C89-817F-E59FA1FE3CDE}" dt="2023-09-01T18:51:47.609" v="660" actId="20577"/>
          <ac:spMkLst>
            <pc:docMk/>
            <pc:sldMk cId="3362606704" sldId="285"/>
            <ac:spMk id="4" creationId="{22F01F30-D0A7-87BF-F144-0EF4BE5D99D4}"/>
          </ac:spMkLst>
        </pc:spChg>
        <pc:spChg chg="add mod">
          <ac:chgData name="Brianna Echavarria" userId="S::bechavarria@thealamo.org::21230968-eceb-4aa6-b99e-8dba62e196a3" providerId="AD" clId="Web-{67C2C37D-7D3D-6C89-817F-E59FA1FE3CDE}" dt="2023-09-01T18:52:25.861" v="668" actId="20577"/>
          <ac:spMkLst>
            <pc:docMk/>
            <pc:sldMk cId="3362606704" sldId="285"/>
            <ac:spMk id="6" creationId="{14B7E0F3-1B86-17B9-B96D-50D02105CAE5}"/>
          </ac:spMkLst>
        </pc:spChg>
        <pc:picChg chg="add mod">
          <ac:chgData name="Brianna Echavarria" userId="S::bechavarria@thealamo.org::21230968-eceb-4aa6-b99e-8dba62e196a3" providerId="AD" clId="Web-{67C2C37D-7D3D-6C89-817F-E59FA1FE3CDE}" dt="2023-09-01T18:51:14.795" v="653" actId="14100"/>
          <ac:picMkLst>
            <pc:docMk/>
            <pc:sldMk cId="3362606704" sldId="285"/>
            <ac:picMk id="3" creationId="{C4654B89-DBD5-674E-908E-6E95F507B473}"/>
          </ac:picMkLst>
        </pc:picChg>
        <pc:picChg chg="add del">
          <ac:chgData name="Brianna Echavarria" userId="S::bechavarria@thealamo.org::21230968-eceb-4aa6-b99e-8dba62e196a3" providerId="AD" clId="Web-{67C2C37D-7D3D-6C89-817F-E59FA1FE3CDE}" dt="2023-09-01T18:51:20.171" v="654"/>
          <ac:picMkLst>
            <pc:docMk/>
            <pc:sldMk cId="3362606704" sldId="285"/>
            <ac:picMk id="5" creationId="{373FB0F7-EAFA-42A0-689F-E58E0D07D54E}"/>
          </ac:picMkLst>
        </pc:picChg>
        <pc:picChg chg="add mod ord">
          <ac:chgData name="Brianna Echavarria" userId="S::bechavarria@thealamo.org::21230968-eceb-4aa6-b99e-8dba62e196a3" providerId="AD" clId="Web-{67C2C37D-7D3D-6C89-817F-E59FA1FE3CDE}" dt="2023-09-01T18:52:21.001" v="667"/>
          <ac:picMkLst>
            <pc:docMk/>
            <pc:sldMk cId="3362606704" sldId="285"/>
            <ac:picMk id="8" creationId="{0B3E6B9C-155B-EBFD-E868-930876FBAF61}"/>
          </ac:picMkLst>
        </pc:picChg>
      </pc:sldChg>
      <pc:sldChg chg="addSp delSp modSp add replId">
        <pc:chgData name="Brianna Echavarria" userId="S::bechavarria@thealamo.org::21230968-eceb-4aa6-b99e-8dba62e196a3" providerId="AD" clId="Web-{67C2C37D-7D3D-6C89-817F-E59FA1FE3CDE}" dt="2023-09-01T18:53:10.206" v="679" actId="1076"/>
        <pc:sldMkLst>
          <pc:docMk/>
          <pc:sldMk cId="3154544147" sldId="286"/>
        </pc:sldMkLst>
        <pc:spChg chg="add">
          <ac:chgData name="Brianna Echavarria" userId="S::bechavarria@thealamo.org::21230968-eceb-4aa6-b99e-8dba62e196a3" providerId="AD" clId="Web-{67C2C37D-7D3D-6C89-817F-E59FA1FE3CDE}" dt="2023-09-01T18:52:36.033" v="669"/>
          <ac:spMkLst>
            <pc:docMk/>
            <pc:sldMk cId="3154544147" sldId="286"/>
            <ac:spMk id="2" creationId="{66962E1A-3F25-40D1-55B4-B7B46B57D5DD}"/>
          </ac:spMkLst>
        </pc:spChg>
        <pc:spChg chg="add del">
          <ac:chgData name="Brianna Echavarria" userId="S::bechavarria@thealamo.org::21230968-eceb-4aa6-b99e-8dba62e196a3" providerId="AD" clId="Web-{67C2C37D-7D3D-6C89-817F-E59FA1FE3CDE}" dt="2023-09-01T18:52:42.612" v="672"/>
          <ac:spMkLst>
            <pc:docMk/>
            <pc:sldMk cId="3154544147" sldId="286"/>
            <ac:spMk id="4" creationId="{4C993716-493B-2F91-27AC-3F82E825FFB5}"/>
          </ac:spMkLst>
        </pc:spChg>
        <pc:spChg chg="add mod">
          <ac:chgData name="Brianna Echavarria" userId="S::bechavarria@thealamo.org::21230968-eceb-4aa6-b99e-8dba62e196a3" providerId="AD" clId="Web-{67C2C37D-7D3D-6C89-817F-E59FA1FE3CDE}" dt="2023-09-01T18:53:00.909" v="676" actId="1076"/>
          <ac:spMkLst>
            <pc:docMk/>
            <pc:sldMk cId="3154544147" sldId="286"/>
            <ac:spMk id="5" creationId="{2C6064DC-FD68-A103-CD29-39922B6083FC}"/>
          </ac:spMkLst>
        </pc:spChg>
        <pc:spChg chg="add mod">
          <ac:chgData name="Brianna Echavarria" userId="S::bechavarria@thealamo.org::21230968-eceb-4aa6-b99e-8dba62e196a3" providerId="AD" clId="Web-{67C2C37D-7D3D-6C89-817F-E59FA1FE3CDE}" dt="2023-09-01T18:53:10.206" v="679" actId="1076"/>
          <ac:spMkLst>
            <pc:docMk/>
            <pc:sldMk cId="3154544147" sldId="286"/>
            <ac:spMk id="6" creationId="{102917C3-299D-D6BF-F9E3-2FB947015E48}"/>
          </ac:spMkLst>
        </pc:spChg>
        <pc:picChg chg="add mod">
          <ac:chgData name="Brianna Echavarria" userId="S::bechavarria@thealamo.org::21230968-eceb-4aa6-b99e-8dba62e196a3" providerId="AD" clId="Web-{67C2C37D-7D3D-6C89-817F-E59FA1FE3CDE}" dt="2023-09-01T18:52:54.612" v="674" actId="14100"/>
          <ac:picMkLst>
            <pc:docMk/>
            <pc:sldMk cId="3154544147" sldId="286"/>
            <ac:picMk id="3" creationId="{5F9352BE-936D-D200-3D37-2B1295475B9C}"/>
          </ac:picMkLst>
        </pc:picChg>
      </pc:sldChg>
      <pc:sldChg chg="addSp delSp modSp add replId">
        <pc:chgData name="Brianna Echavarria" userId="S::bechavarria@thealamo.org::21230968-eceb-4aa6-b99e-8dba62e196a3" providerId="AD" clId="Web-{67C2C37D-7D3D-6C89-817F-E59FA1FE3CDE}" dt="2023-09-01T18:55:24.040" v="704" actId="20577"/>
        <pc:sldMkLst>
          <pc:docMk/>
          <pc:sldMk cId="1143204026" sldId="287"/>
        </pc:sldMkLst>
        <pc:spChg chg="add">
          <ac:chgData name="Brianna Echavarria" userId="S::bechavarria@thealamo.org::21230968-eceb-4aa6-b99e-8dba62e196a3" providerId="AD" clId="Web-{67C2C37D-7D3D-6C89-817F-E59FA1FE3CDE}" dt="2023-09-01T18:53:31.660" v="680"/>
          <ac:spMkLst>
            <pc:docMk/>
            <pc:sldMk cId="1143204026" sldId="287"/>
            <ac:spMk id="2" creationId="{350DA7CE-BD4E-5EA5-D1B4-F9CE6CBCC7C1}"/>
          </ac:spMkLst>
        </pc:spChg>
        <pc:spChg chg="add mod">
          <ac:chgData name="Brianna Echavarria" userId="S::bechavarria@thealamo.org::21230968-eceb-4aa6-b99e-8dba62e196a3" providerId="AD" clId="Web-{67C2C37D-7D3D-6C89-817F-E59FA1FE3CDE}" dt="2023-09-01T18:54:25.585" v="691" actId="20577"/>
          <ac:spMkLst>
            <pc:docMk/>
            <pc:sldMk cId="1143204026" sldId="287"/>
            <ac:spMk id="4" creationId="{1401F847-4B16-93FF-0370-F41BBE647BEA}"/>
          </ac:spMkLst>
        </pc:spChg>
        <pc:spChg chg="add mod ord">
          <ac:chgData name="Brianna Echavarria" userId="S::bechavarria@thealamo.org::21230968-eceb-4aa6-b99e-8dba62e196a3" providerId="AD" clId="Web-{67C2C37D-7D3D-6C89-817F-E59FA1FE3CDE}" dt="2023-09-01T18:55:24.040" v="704" actId="20577"/>
          <ac:spMkLst>
            <pc:docMk/>
            <pc:sldMk cId="1143204026" sldId="287"/>
            <ac:spMk id="7" creationId="{488C0242-C76E-906B-9C83-7941EF115D0B}"/>
          </ac:spMkLst>
        </pc:spChg>
        <pc:picChg chg="add mod">
          <ac:chgData name="Brianna Echavarria" userId="S::bechavarria@thealamo.org::21230968-eceb-4aa6-b99e-8dba62e196a3" providerId="AD" clId="Web-{67C2C37D-7D3D-6C89-817F-E59FA1FE3CDE}" dt="2023-09-01T18:53:38.786" v="681" actId="14100"/>
          <ac:picMkLst>
            <pc:docMk/>
            <pc:sldMk cId="1143204026" sldId="287"/>
            <ac:picMk id="3" creationId="{5E00102C-FFBF-E023-F23B-0EE90367D496}"/>
          </ac:picMkLst>
        </pc:picChg>
        <pc:picChg chg="add del">
          <ac:chgData name="Brianna Echavarria" userId="S::bechavarria@thealamo.org::21230968-eceb-4aa6-b99e-8dba62e196a3" providerId="AD" clId="Web-{67C2C37D-7D3D-6C89-817F-E59FA1FE3CDE}" dt="2023-09-01T18:53:54.833" v="684"/>
          <ac:picMkLst>
            <pc:docMk/>
            <pc:sldMk cId="1143204026" sldId="287"/>
            <ac:picMk id="5" creationId="{B2B94968-8EA3-D09B-E412-74EBCC57991D}"/>
          </ac:picMkLst>
        </pc:picChg>
        <pc:picChg chg="add del">
          <ac:chgData name="Brianna Echavarria" userId="S::bechavarria@thealamo.org::21230968-eceb-4aa6-b99e-8dba62e196a3" providerId="AD" clId="Web-{67C2C37D-7D3D-6C89-817F-E59FA1FE3CDE}" dt="2023-09-01T18:53:46.333" v="683"/>
          <ac:picMkLst>
            <pc:docMk/>
            <pc:sldMk cId="1143204026" sldId="287"/>
            <ac:picMk id="6" creationId="{8620514A-6FF6-F01C-8DCD-8EF0E23A155C}"/>
          </ac:picMkLst>
        </pc:picChg>
        <pc:picChg chg="add mod">
          <ac:chgData name="Brianna Echavarria" userId="S::bechavarria@thealamo.org::21230968-eceb-4aa6-b99e-8dba62e196a3" providerId="AD" clId="Web-{67C2C37D-7D3D-6C89-817F-E59FA1FE3CDE}" dt="2023-09-01T18:55:10.540" v="701" actId="14100"/>
          <ac:picMkLst>
            <pc:docMk/>
            <pc:sldMk cId="1143204026" sldId="287"/>
            <ac:picMk id="9" creationId="{D21972B6-3B8F-58C5-3E7E-8CE4C70F8A3B}"/>
          </ac:picMkLst>
        </pc:picChg>
        <pc:picChg chg="add mod">
          <ac:chgData name="Brianna Echavarria" userId="S::bechavarria@thealamo.org::21230968-eceb-4aa6-b99e-8dba62e196a3" providerId="AD" clId="Web-{67C2C37D-7D3D-6C89-817F-E59FA1FE3CDE}" dt="2023-09-01T18:55:05.414" v="700" actId="14100"/>
          <ac:picMkLst>
            <pc:docMk/>
            <pc:sldMk cId="1143204026" sldId="287"/>
            <ac:picMk id="10" creationId="{3CDBC834-85C3-7714-1EAE-C9F556661F3E}"/>
          </ac:picMkLst>
        </pc:picChg>
      </pc:sldChg>
      <pc:sldChg chg="addSp delSp modSp add replId">
        <pc:chgData name="Brianna Echavarria" userId="S::bechavarria@thealamo.org::21230968-eceb-4aa6-b99e-8dba62e196a3" providerId="AD" clId="Web-{67C2C37D-7D3D-6C89-817F-E59FA1FE3CDE}" dt="2023-09-01T18:57:12.466" v="729" actId="20577"/>
        <pc:sldMkLst>
          <pc:docMk/>
          <pc:sldMk cId="4005805422" sldId="288"/>
        </pc:sldMkLst>
        <pc:spChg chg="add">
          <ac:chgData name="Brianna Echavarria" userId="S::bechavarria@thealamo.org::21230968-eceb-4aa6-b99e-8dba62e196a3" providerId="AD" clId="Web-{67C2C37D-7D3D-6C89-817F-E59FA1FE3CDE}" dt="2023-09-01T18:55:42.025" v="705"/>
          <ac:spMkLst>
            <pc:docMk/>
            <pc:sldMk cId="4005805422" sldId="288"/>
            <ac:spMk id="2" creationId="{4490492A-1D98-C480-6C87-901CBAFDDF2A}"/>
          </ac:spMkLst>
        </pc:spChg>
        <pc:spChg chg="add">
          <ac:chgData name="Brianna Echavarria" userId="S::bechavarria@thealamo.org::21230968-eceb-4aa6-b99e-8dba62e196a3" providerId="AD" clId="Web-{67C2C37D-7D3D-6C89-817F-E59FA1FE3CDE}" dt="2023-09-01T18:55:42.025" v="705"/>
          <ac:spMkLst>
            <pc:docMk/>
            <pc:sldMk cId="4005805422" sldId="288"/>
            <ac:spMk id="5" creationId="{7B3ACBB6-90AA-5C4F-08B5-EFA19119C2B0}"/>
          </ac:spMkLst>
        </pc:spChg>
        <pc:spChg chg="add">
          <ac:chgData name="Brianna Echavarria" userId="S::bechavarria@thealamo.org::21230968-eceb-4aa6-b99e-8dba62e196a3" providerId="AD" clId="Web-{67C2C37D-7D3D-6C89-817F-E59FA1FE3CDE}" dt="2023-09-01T18:55:42.025" v="705"/>
          <ac:spMkLst>
            <pc:docMk/>
            <pc:sldMk cId="4005805422" sldId="288"/>
            <ac:spMk id="6" creationId="{E4F9DC63-6BD4-0109-943B-488804068F70}"/>
          </ac:spMkLst>
        </pc:spChg>
        <pc:spChg chg="add mod">
          <ac:chgData name="Brianna Echavarria" userId="S::bechavarria@thealamo.org::21230968-eceb-4aa6-b99e-8dba62e196a3" providerId="AD" clId="Web-{67C2C37D-7D3D-6C89-817F-E59FA1FE3CDE}" dt="2023-09-01T18:56:48.262" v="723" actId="1076"/>
          <ac:spMkLst>
            <pc:docMk/>
            <pc:sldMk cId="4005805422" sldId="288"/>
            <ac:spMk id="7" creationId="{CC528607-539E-4F22-2250-8D2376A37878}"/>
          </ac:spMkLst>
        </pc:spChg>
        <pc:spChg chg="add">
          <ac:chgData name="Brianna Echavarria" userId="S::bechavarria@thealamo.org::21230968-eceb-4aa6-b99e-8dba62e196a3" providerId="AD" clId="Web-{67C2C37D-7D3D-6C89-817F-E59FA1FE3CDE}" dt="2023-09-01T18:55:42.025" v="705"/>
          <ac:spMkLst>
            <pc:docMk/>
            <pc:sldMk cId="4005805422" sldId="288"/>
            <ac:spMk id="8" creationId="{CF9F11A1-F60C-9FC5-CF41-F76B23B3C197}"/>
          </ac:spMkLst>
        </pc:spChg>
        <pc:spChg chg="add">
          <ac:chgData name="Brianna Echavarria" userId="S::bechavarria@thealamo.org::21230968-eceb-4aa6-b99e-8dba62e196a3" providerId="AD" clId="Web-{67C2C37D-7D3D-6C89-817F-E59FA1FE3CDE}" dt="2023-09-01T18:55:42.025" v="705"/>
          <ac:spMkLst>
            <pc:docMk/>
            <pc:sldMk cId="4005805422" sldId="288"/>
            <ac:spMk id="9" creationId="{D279221A-1C9E-B510-4E36-4E4E0DE1A8C9}"/>
          </ac:spMkLst>
        </pc:spChg>
        <pc:spChg chg="add mod">
          <ac:chgData name="Brianna Echavarria" userId="S::bechavarria@thealamo.org::21230968-eceb-4aa6-b99e-8dba62e196a3" providerId="AD" clId="Web-{67C2C37D-7D3D-6C89-817F-E59FA1FE3CDE}" dt="2023-09-01T18:57:12.466" v="729" actId="20577"/>
          <ac:spMkLst>
            <pc:docMk/>
            <pc:sldMk cId="4005805422" sldId="288"/>
            <ac:spMk id="13" creationId="{E157AA58-E534-1C42-B131-211B964767E5}"/>
          </ac:spMkLst>
        </pc:spChg>
        <pc:picChg chg="add mod">
          <ac:chgData name="Brianna Echavarria" userId="S::bechavarria@thealamo.org::21230968-eceb-4aa6-b99e-8dba62e196a3" providerId="AD" clId="Web-{67C2C37D-7D3D-6C89-817F-E59FA1FE3CDE}" dt="2023-09-01T18:55:53.635" v="706" actId="14100"/>
          <ac:picMkLst>
            <pc:docMk/>
            <pc:sldMk cId="4005805422" sldId="288"/>
            <ac:picMk id="3" creationId="{2B372AF7-CBDB-28BF-9B26-C6B5F9034044}"/>
          </ac:picMkLst>
        </pc:picChg>
        <pc:picChg chg="add mod">
          <ac:chgData name="Brianna Echavarria" userId="S::bechavarria@thealamo.org::21230968-eceb-4aa6-b99e-8dba62e196a3" providerId="AD" clId="Web-{67C2C37D-7D3D-6C89-817F-E59FA1FE3CDE}" dt="2023-09-01T18:56:27.293" v="718" actId="14100"/>
          <ac:picMkLst>
            <pc:docMk/>
            <pc:sldMk cId="4005805422" sldId="288"/>
            <ac:picMk id="4" creationId="{E99EBED2-D662-B0D9-8160-C08EA1C1CBBD}"/>
          </ac:picMkLst>
        </pc:picChg>
        <pc:picChg chg="add mod">
          <ac:chgData name="Brianna Echavarria" userId="S::bechavarria@thealamo.org::21230968-eceb-4aa6-b99e-8dba62e196a3" providerId="AD" clId="Web-{67C2C37D-7D3D-6C89-817F-E59FA1FE3CDE}" dt="2023-09-01T18:55:53.791" v="709" actId="14100"/>
          <ac:picMkLst>
            <pc:docMk/>
            <pc:sldMk cId="4005805422" sldId="288"/>
            <ac:picMk id="10" creationId="{1AD190C7-125A-2603-3584-BE2F47E19921}"/>
          </ac:picMkLst>
        </pc:picChg>
        <pc:picChg chg="add mod">
          <ac:chgData name="Brianna Echavarria" userId="S::bechavarria@thealamo.org::21230968-eceb-4aa6-b99e-8dba62e196a3" providerId="AD" clId="Web-{67C2C37D-7D3D-6C89-817F-E59FA1FE3CDE}" dt="2023-09-01T18:55:53.807" v="710" actId="14100"/>
          <ac:picMkLst>
            <pc:docMk/>
            <pc:sldMk cId="4005805422" sldId="288"/>
            <ac:picMk id="11" creationId="{84EA4519-6D72-FA4E-4AD2-51D3FD136172}"/>
          </ac:picMkLst>
        </pc:picChg>
        <pc:picChg chg="add del mod">
          <ac:chgData name="Brianna Echavarria" userId="S::bechavarria@thealamo.org::21230968-eceb-4aa6-b99e-8dba62e196a3" providerId="AD" clId="Web-{67C2C37D-7D3D-6C89-817F-E59FA1FE3CDE}" dt="2023-09-01T18:56:00.854" v="713"/>
          <ac:picMkLst>
            <pc:docMk/>
            <pc:sldMk cId="4005805422" sldId="288"/>
            <ac:picMk id="12" creationId="{330ED171-6E53-4377-99B9-A1F596B5D737}"/>
          </ac:picMkLst>
        </pc:picChg>
        <pc:picChg chg="add mod ord">
          <ac:chgData name="Brianna Echavarria" userId="S::bechavarria@thealamo.org::21230968-eceb-4aa6-b99e-8dba62e196a3" providerId="AD" clId="Web-{67C2C37D-7D3D-6C89-817F-E59FA1FE3CDE}" dt="2023-09-01T18:57:07.716" v="728"/>
          <ac:picMkLst>
            <pc:docMk/>
            <pc:sldMk cId="4005805422" sldId="288"/>
            <ac:picMk id="15" creationId="{E9F8A221-11A8-5E63-4DC2-F46400E34969}"/>
          </ac:picMkLst>
        </pc:picChg>
      </pc:sldChg>
      <pc:sldChg chg="addSp delSp modSp add replId">
        <pc:chgData name="Brianna Echavarria" userId="S::bechavarria@thealamo.org::21230968-eceb-4aa6-b99e-8dba62e196a3" providerId="AD" clId="Web-{67C2C37D-7D3D-6C89-817F-E59FA1FE3CDE}" dt="2023-09-01T18:59:40.801" v="756" actId="20577"/>
        <pc:sldMkLst>
          <pc:docMk/>
          <pc:sldMk cId="1917306651" sldId="289"/>
        </pc:sldMkLst>
        <pc:spChg chg="add">
          <ac:chgData name="Brianna Echavarria" userId="S::bechavarria@thealamo.org::21230968-eceb-4aa6-b99e-8dba62e196a3" providerId="AD" clId="Web-{67C2C37D-7D3D-6C89-817F-E59FA1FE3CDE}" dt="2023-09-01T18:57:58.703" v="730"/>
          <ac:spMkLst>
            <pc:docMk/>
            <pc:sldMk cId="1917306651" sldId="289"/>
            <ac:spMk id="2" creationId="{D7896DFC-9334-D11C-E204-D023B2B4E09E}"/>
          </ac:spMkLst>
        </pc:spChg>
        <pc:spChg chg="add del">
          <ac:chgData name="Brianna Echavarria" userId="S::bechavarria@thealamo.org::21230968-eceb-4aa6-b99e-8dba62e196a3" providerId="AD" clId="Web-{67C2C37D-7D3D-6C89-817F-E59FA1FE3CDE}" dt="2023-09-01T18:58:08.859" v="736"/>
          <ac:spMkLst>
            <pc:docMk/>
            <pc:sldMk cId="1917306651" sldId="289"/>
            <ac:spMk id="4" creationId="{767219BE-B18D-0C26-332A-CF219AF1BCD1}"/>
          </ac:spMkLst>
        </pc:spChg>
        <pc:spChg chg="add mod">
          <ac:chgData name="Brianna Echavarria" userId="S::bechavarria@thealamo.org::21230968-eceb-4aa6-b99e-8dba62e196a3" providerId="AD" clId="Web-{67C2C37D-7D3D-6C89-817F-E59FA1FE3CDE}" dt="2023-09-01T18:58:23.391" v="741" actId="20577"/>
          <ac:spMkLst>
            <pc:docMk/>
            <pc:sldMk cId="1917306651" sldId="289"/>
            <ac:spMk id="5" creationId="{3024BEA0-A6CA-B3F1-70C3-327BC21227F7}"/>
          </ac:spMkLst>
        </pc:spChg>
        <pc:spChg chg="add del mod">
          <ac:chgData name="Brianna Echavarria" userId="S::bechavarria@thealamo.org::21230968-eceb-4aa6-b99e-8dba62e196a3" providerId="AD" clId="Web-{67C2C37D-7D3D-6C89-817F-E59FA1FE3CDE}" dt="2023-09-01T18:59:20.206" v="751"/>
          <ac:spMkLst>
            <pc:docMk/>
            <pc:sldMk cId="1917306651" sldId="289"/>
            <ac:spMk id="6" creationId="{BE08622D-9744-574F-1706-A5BA2E5F7D56}"/>
          </ac:spMkLst>
        </pc:spChg>
        <pc:spChg chg="add mod">
          <ac:chgData name="Brianna Echavarria" userId="S::bechavarria@thealamo.org::21230968-eceb-4aa6-b99e-8dba62e196a3" providerId="AD" clId="Web-{67C2C37D-7D3D-6C89-817F-E59FA1FE3CDE}" dt="2023-09-01T18:59:40.801" v="756" actId="20577"/>
          <ac:spMkLst>
            <pc:docMk/>
            <pc:sldMk cId="1917306651" sldId="289"/>
            <ac:spMk id="8" creationId="{6C1292BE-1394-854C-CB95-B0B64E8E79D0}"/>
          </ac:spMkLst>
        </pc:spChg>
        <pc:picChg chg="add mod">
          <ac:chgData name="Brianna Echavarria" userId="S::bechavarria@thealamo.org::21230968-eceb-4aa6-b99e-8dba62e196a3" providerId="AD" clId="Web-{67C2C37D-7D3D-6C89-817F-E59FA1FE3CDE}" dt="2023-09-01T18:58:13.703" v="737" actId="14100"/>
          <ac:picMkLst>
            <pc:docMk/>
            <pc:sldMk cId="1917306651" sldId="289"/>
            <ac:picMk id="3" creationId="{5EE8887F-001E-48F1-5F6A-1452CD185AA0}"/>
          </ac:picMkLst>
        </pc:picChg>
        <pc:picChg chg="add del mod">
          <ac:chgData name="Brianna Echavarria" userId="S::bechavarria@thealamo.org::21230968-eceb-4aa6-b99e-8dba62e196a3" providerId="AD" clId="Web-{67C2C37D-7D3D-6C89-817F-E59FA1FE3CDE}" dt="2023-09-01T18:58:17.266" v="739"/>
          <ac:picMkLst>
            <pc:docMk/>
            <pc:sldMk cId="1917306651" sldId="289"/>
            <ac:picMk id="7" creationId="{504A2742-9387-F647-A55B-97782A0068A8}"/>
          </ac:picMkLst>
        </pc:picChg>
        <pc:picChg chg="add mod ord">
          <ac:chgData name="Brianna Echavarria" userId="S::bechavarria@thealamo.org::21230968-eceb-4aa6-b99e-8dba62e196a3" providerId="AD" clId="Web-{67C2C37D-7D3D-6C89-817F-E59FA1FE3CDE}" dt="2023-09-01T18:59:35.097" v="754" actId="1076"/>
          <ac:picMkLst>
            <pc:docMk/>
            <pc:sldMk cId="1917306651" sldId="289"/>
            <ac:picMk id="10" creationId="{20449953-3812-30D5-9077-1748FDA0DF36}"/>
          </ac:picMkLst>
        </pc:picChg>
      </pc:sldChg>
      <pc:sldChg chg="addSp delSp modSp add replId">
        <pc:chgData name="Brianna Echavarria" userId="S::bechavarria@thealamo.org::21230968-eceb-4aa6-b99e-8dba62e196a3" providerId="AD" clId="Web-{67C2C37D-7D3D-6C89-817F-E59FA1FE3CDE}" dt="2023-09-01T19:01:37.806" v="778" actId="14100"/>
        <pc:sldMkLst>
          <pc:docMk/>
          <pc:sldMk cId="3360304947" sldId="290"/>
        </pc:sldMkLst>
        <pc:spChg chg="add mod">
          <ac:chgData name="Brianna Echavarria" userId="S::bechavarria@thealamo.org::21230968-eceb-4aa6-b99e-8dba62e196a3" providerId="AD" clId="Web-{67C2C37D-7D3D-6C89-817F-E59FA1FE3CDE}" dt="2023-09-01T19:00:32.303" v="762" actId="1076"/>
          <ac:spMkLst>
            <pc:docMk/>
            <pc:sldMk cId="3360304947" sldId="290"/>
            <ac:spMk id="2" creationId="{206562DD-CFA2-EF3A-F28A-A61E8585579C}"/>
          </ac:spMkLst>
        </pc:spChg>
        <pc:spChg chg="add mod">
          <ac:chgData name="Brianna Echavarria" userId="S::bechavarria@thealamo.org::21230968-eceb-4aa6-b99e-8dba62e196a3" providerId="AD" clId="Web-{67C2C37D-7D3D-6C89-817F-E59FA1FE3CDE}" dt="2023-09-01T19:00:59.851" v="768" actId="20577"/>
          <ac:spMkLst>
            <pc:docMk/>
            <pc:sldMk cId="3360304947" sldId="290"/>
            <ac:spMk id="4" creationId="{BEB65A90-230D-D542-C21F-357BC702F25A}"/>
          </ac:spMkLst>
        </pc:spChg>
        <pc:spChg chg="add mod">
          <ac:chgData name="Brianna Echavarria" userId="S::bechavarria@thealamo.org::21230968-eceb-4aa6-b99e-8dba62e196a3" providerId="AD" clId="Web-{67C2C37D-7D3D-6C89-817F-E59FA1FE3CDE}" dt="2023-09-01T19:01:34.540" v="777" actId="20577"/>
          <ac:spMkLst>
            <pc:docMk/>
            <pc:sldMk cId="3360304947" sldId="290"/>
            <ac:spMk id="6" creationId="{3BBEBB7D-597A-5CB6-4F15-2C3783F61A53}"/>
          </ac:spMkLst>
        </pc:spChg>
        <pc:picChg chg="add mod">
          <ac:chgData name="Brianna Echavarria" userId="S::bechavarria@thealamo.org::21230968-eceb-4aa6-b99e-8dba62e196a3" providerId="AD" clId="Web-{67C2C37D-7D3D-6C89-817F-E59FA1FE3CDE}" dt="2023-09-01T19:01:37.806" v="778" actId="14100"/>
          <ac:picMkLst>
            <pc:docMk/>
            <pc:sldMk cId="3360304947" sldId="290"/>
            <ac:picMk id="3" creationId="{CE670E8F-2F23-7629-8558-40D4084F4528}"/>
          </ac:picMkLst>
        </pc:picChg>
        <pc:picChg chg="add del">
          <ac:chgData name="Brianna Echavarria" userId="S::bechavarria@thealamo.org::21230968-eceb-4aa6-b99e-8dba62e196a3" providerId="AD" clId="Web-{67C2C37D-7D3D-6C89-817F-E59FA1FE3CDE}" dt="2023-09-01T19:00:38.131" v="763"/>
          <ac:picMkLst>
            <pc:docMk/>
            <pc:sldMk cId="3360304947" sldId="290"/>
            <ac:picMk id="5" creationId="{580279F6-2BD8-493D-E70B-9560CA45BEF4}"/>
          </ac:picMkLst>
        </pc:picChg>
        <pc:picChg chg="add mod ord">
          <ac:chgData name="Brianna Echavarria" userId="S::bechavarria@thealamo.org::21230968-eceb-4aa6-b99e-8dba62e196a3" providerId="AD" clId="Web-{67C2C37D-7D3D-6C89-817F-E59FA1FE3CDE}" dt="2023-09-01T19:01:29.508" v="775"/>
          <ac:picMkLst>
            <pc:docMk/>
            <pc:sldMk cId="3360304947" sldId="290"/>
            <ac:picMk id="8" creationId="{9266EAD2-9D98-2C33-1512-F290C24259D1}"/>
          </ac:picMkLst>
        </pc:picChg>
      </pc:sldChg>
      <pc:sldChg chg="addSp delSp modSp add replId">
        <pc:chgData name="Brianna Echavarria" userId="S::bechavarria@thealamo.org::21230968-eceb-4aa6-b99e-8dba62e196a3" providerId="AD" clId="Web-{67C2C37D-7D3D-6C89-817F-E59FA1FE3CDE}" dt="2023-09-01T19:04:06.968" v="812" actId="20577"/>
        <pc:sldMkLst>
          <pc:docMk/>
          <pc:sldMk cId="1524503292" sldId="291"/>
        </pc:sldMkLst>
        <pc:spChg chg="add ord">
          <ac:chgData name="Brianna Echavarria" userId="S::bechavarria@thealamo.org::21230968-eceb-4aa6-b99e-8dba62e196a3" providerId="AD" clId="Web-{67C2C37D-7D3D-6C89-817F-E59FA1FE3CDE}" dt="2023-09-01T19:03:47.748" v="809"/>
          <ac:spMkLst>
            <pc:docMk/>
            <pc:sldMk cId="1524503292" sldId="291"/>
            <ac:spMk id="2" creationId="{CB789623-D608-F968-44CB-F44AC4BBD27E}"/>
          </ac:spMkLst>
        </pc:spChg>
        <pc:spChg chg="add mod">
          <ac:chgData name="Brianna Echavarria" userId="S::bechavarria@thealamo.org::21230968-eceb-4aa6-b99e-8dba62e196a3" providerId="AD" clId="Web-{67C2C37D-7D3D-6C89-817F-E59FA1FE3CDE}" dt="2023-09-01T19:03:17.607" v="803" actId="1076"/>
          <ac:spMkLst>
            <pc:docMk/>
            <pc:sldMk cId="1524503292" sldId="291"/>
            <ac:spMk id="3" creationId="{63C54FF1-F5A1-3C4F-DAB0-510919D26A1D}"/>
          </ac:spMkLst>
        </pc:spChg>
        <pc:spChg chg="add">
          <ac:chgData name="Brianna Echavarria" userId="S::bechavarria@thealamo.org::21230968-eceb-4aa6-b99e-8dba62e196a3" providerId="AD" clId="Web-{67C2C37D-7D3D-6C89-817F-E59FA1FE3CDE}" dt="2023-09-01T19:02:04.432" v="779"/>
          <ac:spMkLst>
            <pc:docMk/>
            <pc:sldMk cId="1524503292" sldId="291"/>
            <ac:spMk id="5" creationId="{04550FE6-7860-15F3-AA1E-D6F7E071FBFE}"/>
          </ac:spMkLst>
        </pc:spChg>
        <pc:spChg chg="add mod">
          <ac:chgData name="Brianna Echavarria" userId="S::bechavarria@thealamo.org::21230968-eceb-4aa6-b99e-8dba62e196a3" providerId="AD" clId="Web-{67C2C37D-7D3D-6C89-817F-E59FA1FE3CDE}" dt="2023-09-01T19:03:02.762" v="800" actId="20577"/>
          <ac:spMkLst>
            <pc:docMk/>
            <pc:sldMk cId="1524503292" sldId="291"/>
            <ac:spMk id="7" creationId="{F80CC8DC-BC40-952A-3133-58BDBD3C42E7}"/>
          </ac:spMkLst>
        </pc:spChg>
        <pc:spChg chg="add mod">
          <ac:chgData name="Brianna Echavarria" userId="S::bechavarria@thealamo.org::21230968-eceb-4aa6-b99e-8dba62e196a3" providerId="AD" clId="Web-{67C2C37D-7D3D-6C89-817F-E59FA1FE3CDE}" dt="2023-09-01T19:04:06.968" v="812" actId="20577"/>
          <ac:spMkLst>
            <pc:docMk/>
            <pc:sldMk cId="1524503292" sldId="291"/>
            <ac:spMk id="9" creationId="{61BB9320-F459-7582-6F2C-BFD8D172F59F}"/>
          </ac:spMkLst>
        </pc:spChg>
        <pc:picChg chg="add mod">
          <ac:chgData name="Brianna Echavarria" userId="S::bechavarria@thealamo.org::21230968-eceb-4aa6-b99e-8dba62e196a3" providerId="AD" clId="Web-{67C2C37D-7D3D-6C89-817F-E59FA1FE3CDE}" dt="2023-09-01T19:02:14.745" v="784" actId="14100"/>
          <ac:picMkLst>
            <pc:docMk/>
            <pc:sldMk cId="1524503292" sldId="291"/>
            <ac:picMk id="4" creationId="{F8644C44-D7D7-6763-7950-D31B9B06B3FB}"/>
          </ac:picMkLst>
        </pc:picChg>
        <pc:picChg chg="add mod">
          <ac:chgData name="Brianna Echavarria" userId="S::bechavarria@thealamo.org::21230968-eceb-4aa6-b99e-8dba62e196a3" providerId="AD" clId="Web-{67C2C37D-7D3D-6C89-817F-E59FA1FE3CDE}" dt="2023-09-01T19:02:14.760" v="785" actId="14100"/>
          <ac:picMkLst>
            <pc:docMk/>
            <pc:sldMk cId="1524503292" sldId="291"/>
            <ac:picMk id="6" creationId="{A1DD3ED7-4992-69A0-536B-8D7618774E51}"/>
          </ac:picMkLst>
        </pc:picChg>
        <pc:picChg chg="add del mod">
          <ac:chgData name="Brianna Echavarria" userId="S::bechavarria@thealamo.org::21230968-eceb-4aa6-b99e-8dba62e196a3" providerId="AD" clId="Web-{67C2C37D-7D3D-6C89-817F-E59FA1FE3CDE}" dt="2023-09-01T19:02:20.932" v="789"/>
          <ac:picMkLst>
            <pc:docMk/>
            <pc:sldMk cId="1524503292" sldId="291"/>
            <ac:picMk id="8" creationId="{2955422B-4740-5294-CCD9-316E401F5CD5}"/>
          </ac:picMkLst>
        </pc:picChg>
        <pc:picChg chg="add mod ord">
          <ac:chgData name="Brianna Echavarria" userId="S::bechavarria@thealamo.org::21230968-eceb-4aa6-b99e-8dba62e196a3" providerId="AD" clId="Web-{67C2C37D-7D3D-6C89-817F-E59FA1FE3CDE}" dt="2023-09-01T19:04:03.093" v="811"/>
          <ac:picMkLst>
            <pc:docMk/>
            <pc:sldMk cId="1524503292" sldId="291"/>
            <ac:picMk id="11" creationId="{4AB19ABA-9CBF-09D0-4C85-AE4D7744C7C2}"/>
          </ac:picMkLst>
        </pc:picChg>
      </pc:sldChg>
      <pc:sldChg chg="addSp delSp modSp add replId">
        <pc:chgData name="Brianna Echavarria" userId="S::bechavarria@thealamo.org::21230968-eceb-4aa6-b99e-8dba62e196a3" providerId="AD" clId="Web-{67C2C37D-7D3D-6C89-817F-E59FA1FE3CDE}" dt="2023-09-01T19:05:51.597" v="847" actId="20577"/>
        <pc:sldMkLst>
          <pc:docMk/>
          <pc:sldMk cId="3366754784" sldId="292"/>
        </pc:sldMkLst>
        <pc:spChg chg="add mod">
          <ac:chgData name="Brianna Echavarria" userId="S::bechavarria@thealamo.org::21230968-eceb-4aa6-b99e-8dba62e196a3" providerId="AD" clId="Web-{67C2C37D-7D3D-6C89-817F-E59FA1FE3CDE}" dt="2023-09-01T19:04:56.611" v="832" actId="1076"/>
          <ac:spMkLst>
            <pc:docMk/>
            <pc:sldMk cId="3366754784" sldId="292"/>
            <ac:spMk id="2" creationId="{4E1209DC-9E03-93C0-146F-D04FAAC600B3}"/>
          </ac:spMkLst>
        </pc:spChg>
        <pc:spChg chg="add mod ord">
          <ac:chgData name="Brianna Echavarria" userId="S::bechavarria@thealamo.org::21230968-eceb-4aa6-b99e-8dba62e196a3" providerId="AD" clId="Web-{67C2C37D-7D3D-6C89-817F-E59FA1FE3CDE}" dt="2023-09-01T19:05:51.597" v="847" actId="20577"/>
          <ac:spMkLst>
            <pc:docMk/>
            <pc:sldMk cId="3366754784" sldId="292"/>
            <ac:spMk id="6" creationId="{12E52846-5604-CB53-237C-B2B66CD8AAD8}"/>
          </ac:spMkLst>
        </pc:spChg>
        <pc:picChg chg="add mod">
          <ac:chgData name="Brianna Echavarria" userId="S::bechavarria@thealamo.org::21230968-eceb-4aa6-b99e-8dba62e196a3" providerId="AD" clId="Web-{67C2C37D-7D3D-6C89-817F-E59FA1FE3CDE}" dt="2023-09-01T19:04:36.625" v="822" actId="14100"/>
          <ac:picMkLst>
            <pc:docMk/>
            <pc:sldMk cId="3366754784" sldId="292"/>
            <ac:picMk id="3" creationId="{1F3404B3-17D3-B920-317D-DA784F6411E9}"/>
          </ac:picMkLst>
        </pc:picChg>
        <pc:picChg chg="add del mod">
          <ac:chgData name="Brianna Echavarria" userId="S::bechavarria@thealamo.org::21230968-eceb-4aa6-b99e-8dba62e196a3" providerId="AD" clId="Web-{67C2C37D-7D3D-6C89-817F-E59FA1FE3CDE}" dt="2023-09-01T19:04:40.063" v="826"/>
          <ac:picMkLst>
            <pc:docMk/>
            <pc:sldMk cId="3366754784" sldId="292"/>
            <ac:picMk id="4" creationId="{2EC5BA10-1081-5F07-5388-0F658EABA60C}"/>
          </ac:picMkLst>
        </pc:picChg>
        <pc:picChg chg="add del mod">
          <ac:chgData name="Brianna Echavarria" userId="S::bechavarria@thealamo.org::21230968-eceb-4aa6-b99e-8dba62e196a3" providerId="AD" clId="Web-{67C2C37D-7D3D-6C89-817F-E59FA1FE3CDE}" dt="2023-09-01T19:04:42.688" v="827"/>
          <ac:picMkLst>
            <pc:docMk/>
            <pc:sldMk cId="3366754784" sldId="292"/>
            <ac:picMk id="5" creationId="{2BE7FD9F-7E69-7E37-04B3-C20CB05D4764}"/>
          </ac:picMkLst>
        </pc:picChg>
        <pc:picChg chg="add mod">
          <ac:chgData name="Brianna Echavarria" userId="S::bechavarria@thealamo.org::21230968-eceb-4aa6-b99e-8dba62e196a3" providerId="AD" clId="Web-{67C2C37D-7D3D-6C89-817F-E59FA1FE3CDE}" dt="2023-09-01T19:05:24.643" v="842" actId="14100"/>
          <ac:picMkLst>
            <pc:docMk/>
            <pc:sldMk cId="3366754784" sldId="292"/>
            <ac:picMk id="8" creationId="{48346EAB-AB57-4E24-8AA2-F8C52C5D0994}"/>
          </ac:picMkLst>
        </pc:picChg>
        <pc:picChg chg="add mod">
          <ac:chgData name="Brianna Echavarria" userId="S::bechavarria@thealamo.org::21230968-eceb-4aa6-b99e-8dba62e196a3" providerId="AD" clId="Web-{67C2C37D-7D3D-6C89-817F-E59FA1FE3CDE}" dt="2023-09-01T19:05:37.487" v="844" actId="1076"/>
          <ac:picMkLst>
            <pc:docMk/>
            <pc:sldMk cId="3366754784" sldId="292"/>
            <ac:picMk id="9" creationId="{B8451637-8C05-1FD3-1CDF-F232B06A9609}"/>
          </ac:picMkLst>
        </pc:picChg>
      </pc:sldChg>
      <pc:sldChg chg="addSp delSp modSp add replId">
        <pc:chgData name="Brianna Echavarria" userId="S::bechavarria@thealamo.org::21230968-eceb-4aa6-b99e-8dba62e196a3" providerId="AD" clId="Web-{67C2C37D-7D3D-6C89-817F-E59FA1FE3CDE}" dt="2023-09-01T19:28:03.008" v="861" actId="14100"/>
        <pc:sldMkLst>
          <pc:docMk/>
          <pc:sldMk cId="1668168790" sldId="293"/>
        </pc:sldMkLst>
        <pc:spChg chg="add">
          <ac:chgData name="Brianna Echavarria" userId="S::bechavarria@thealamo.org::21230968-eceb-4aa6-b99e-8dba62e196a3" providerId="AD" clId="Web-{67C2C37D-7D3D-6C89-817F-E59FA1FE3CDE}" dt="2023-09-01T19:27:29.491" v="852"/>
          <ac:spMkLst>
            <pc:docMk/>
            <pc:sldMk cId="1668168790" sldId="293"/>
            <ac:spMk id="2" creationId="{54547DB3-D457-6B8D-513F-D22BC3CC2F9B}"/>
          </ac:spMkLst>
        </pc:spChg>
        <pc:spChg chg="add del">
          <ac:chgData name="Brianna Echavarria" userId="S::bechavarria@thealamo.org::21230968-eceb-4aa6-b99e-8dba62e196a3" providerId="AD" clId="Web-{67C2C37D-7D3D-6C89-817F-E59FA1FE3CDE}" dt="2023-09-01T19:27:45.976" v="855"/>
          <ac:spMkLst>
            <pc:docMk/>
            <pc:sldMk cId="1668168790" sldId="293"/>
            <ac:spMk id="4" creationId="{9CB0DBAF-9C51-150E-7002-0AE99B1B7CA4}"/>
          </ac:spMkLst>
        </pc:spChg>
        <pc:spChg chg="add mod">
          <ac:chgData name="Brianna Echavarria" userId="S::bechavarria@thealamo.org::21230968-eceb-4aa6-b99e-8dba62e196a3" providerId="AD" clId="Web-{67C2C37D-7D3D-6C89-817F-E59FA1FE3CDE}" dt="2023-09-01T19:28:03.008" v="861" actId="14100"/>
          <ac:spMkLst>
            <pc:docMk/>
            <pc:sldMk cId="1668168790" sldId="293"/>
            <ac:spMk id="5" creationId="{D8943D4A-2E1B-D051-3118-3699EFF69418}"/>
          </ac:spMkLst>
        </pc:spChg>
        <pc:spChg chg="add mod">
          <ac:chgData name="Brianna Echavarria" userId="S::bechavarria@thealamo.org::21230968-eceb-4aa6-b99e-8dba62e196a3" providerId="AD" clId="Web-{67C2C37D-7D3D-6C89-817F-E59FA1FE3CDE}" dt="2023-09-01T19:27:57.289" v="858" actId="20577"/>
          <ac:spMkLst>
            <pc:docMk/>
            <pc:sldMk cId="1668168790" sldId="293"/>
            <ac:spMk id="6" creationId="{5AA8D544-2990-5754-852E-52CBE2C45F72}"/>
          </ac:spMkLst>
        </pc:spChg>
        <pc:picChg chg="add mod">
          <ac:chgData name="Brianna Echavarria" userId="S::bechavarria@thealamo.org::21230968-eceb-4aa6-b99e-8dba62e196a3" providerId="AD" clId="Web-{67C2C37D-7D3D-6C89-817F-E59FA1FE3CDE}" dt="2023-09-01T19:27:50.710" v="856" actId="14100"/>
          <ac:picMkLst>
            <pc:docMk/>
            <pc:sldMk cId="1668168790" sldId="293"/>
            <ac:picMk id="3" creationId="{A271EB45-68B6-A17D-6C06-D58E61DDF487}"/>
          </ac:picMkLst>
        </pc:picChg>
      </pc:sldChg>
      <pc:sldChg chg="addSp delSp modSp add replId">
        <pc:chgData name="Brianna Echavarria" userId="S::bechavarria@thealamo.org::21230968-eceb-4aa6-b99e-8dba62e196a3" providerId="AD" clId="Web-{67C2C37D-7D3D-6C89-817F-E59FA1FE3CDE}" dt="2023-09-01T19:29:39.246" v="879" actId="20577"/>
        <pc:sldMkLst>
          <pc:docMk/>
          <pc:sldMk cId="732436985" sldId="294"/>
        </pc:sldMkLst>
        <pc:spChg chg="add">
          <ac:chgData name="Brianna Echavarria" userId="S::bechavarria@thealamo.org::21230968-eceb-4aa6-b99e-8dba62e196a3" providerId="AD" clId="Web-{67C2C37D-7D3D-6C89-817F-E59FA1FE3CDE}" dt="2023-09-01T19:28:17.180" v="862"/>
          <ac:spMkLst>
            <pc:docMk/>
            <pc:sldMk cId="732436985" sldId="294"/>
            <ac:spMk id="2" creationId="{E37383B6-3FFA-B2AB-178A-E5D712E2E0D3}"/>
          </ac:spMkLst>
        </pc:spChg>
        <pc:spChg chg="add mod">
          <ac:chgData name="Brianna Echavarria" userId="S::bechavarria@thealamo.org::21230968-eceb-4aa6-b99e-8dba62e196a3" providerId="AD" clId="Web-{67C2C37D-7D3D-6C89-817F-E59FA1FE3CDE}" dt="2023-09-01T19:29:01.010" v="871" actId="20577"/>
          <ac:spMkLst>
            <pc:docMk/>
            <pc:sldMk cId="732436985" sldId="294"/>
            <ac:spMk id="4" creationId="{78EC3DEB-5A39-D654-E6B4-EC23B46F878D}"/>
          </ac:spMkLst>
        </pc:spChg>
        <pc:spChg chg="add mod">
          <ac:chgData name="Brianna Echavarria" userId="S::bechavarria@thealamo.org::21230968-eceb-4aa6-b99e-8dba62e196a3" providerId="AD" clId="Web-{67C2C37D-7D3D-6C89-817F-E59FA1FE3CDE}" dt="2023-09-01T19:29:39.246" v="879" actId="20577"/>
          <ac:spMkLst>
            <pc:docMk/>
            <pc:sldMk cId="732436985" sldId="294"/>
            <ac:spMk id="6" creationId="{456C36C9-F0B4-B40F-B3B8-D827B7F9D6D9}"/>
          </ac:spMkLst>
        </pc:spChg>
        <pc:picChg chg="add mod">
          <ac:chgData name="Brianna Echavarria" userId="S::bechavarria@thealamo.org::21230968-eceb-4aa6-b99e-8dba62e196a3" providerId="AD" clId="Web-{67C2C37D-7D3D-6C89-817F-E59FA1FE3CDE}" dt="2023-09-01T19:28:23.149" v="863" actId="14100"/>
          <ac:picMkLst>
            <pc:docMk/>
            <pc:sldMk cId="732436985" sldId="294"/>
            <ac:picMk id="3" creationId="{64C9A429-9930-E093-1255-6015F84F7774}"/>
          </ac:picMkLst>
        </pc:picChg>
        <pc:picChg chg="add del">
          <ac:chgData name="Brianna Echavarria" userId="S::bechavarria@thealamo.org::21230968-eceb-4aa6-b99e-8dba62e196a3" providerId="AD" clId="Web-{67C2C37D-7D3D-6C89-817F-E59FA1FE3CDE}" dt="2023-09-01T19:28:32.165" v="865"/>
          <ac:picMkLst>
            <pc:docMk/>
            <pc:sldMk cId="732436985" sldId="294"/>
            <ac:picMk id="5" creationId="{EE8B0F67-CA8A-2C93-1F95-254E5FC4B845}"/>
          </ac:picMkLst>
        </pc:picChg>
        <pc:picChg chg="add mod ord">
          <ac:chgData name="Brianna Echavarria" userId="S::bechavarria@thealamo.org::21230968-eceb-4aa6-b99e-8dba62e196a3" providerId="AD" clId="Web-{67C2C37D-7D3D-6C89-817F-E59FA1FE3CDE}" dt="2023-09-01T19:29:36.230" v="878" actId="14100"/>
          <ac:picMkLst>
            <pc:docMk/>
            <pc:sldMk cId="732436985" sldId="294"/>
            <ac:picMk id="8" creationId="{1A72CDD3-333C-FDC7-9A37-B6DEFA756024}"/>
          </ac:picMkLst>
        </pc:picChg>
      </pc:sldChg>
      <pc:sldChg chg="addSp delSp modSp add replId">
        <pc:chgData name="Brianna Echavarria" userId="S::bechavarria@thealamo.org::21230968-eceb-4aa6-b99e-8dba62e196a3" providerId="AD" clId="Web-{67C2C37D-7D3D-6C89-817F-E59FA1FE3CDE}" dt="2023-09-01T20:05:13.448" v="899" actId="20577"/>
        <pc:sldMkLst>
          <pc:docMk/>
          <pc:sldMk cId="41822603" sldId="295"/>
        </pc:sldMkLst>
        <pc:spChg chg="add">
          <ac:chgData name="Brianna Echavarria" userId="S::bechavarria@thealamo.org::21230968-eceb-4aa6-b99e-8dba62e196a3" providerId="AD" clId="Web-{67C2C37D-7D3D-6C89-817F-E59FA1FE3CDE}" dt="2023-09-01T20:03:53.148" v="880"/>
          <ac:spMkLst>
            <pc:docMk/>
            <pc:sldMk cId="41822603" sldId="295"/>
            <ac:spMk id="2" creationId="{7C57D7CD-6692-0FAC-4A3A-69E2DB9A3C1A}"/>
          </ac:spMkLst>
        </pc:spChg>
        <pc:spChg chg="add del">
          <ac:chgData name="Brianna Echavarria" userId="S::bechavarria@thealamo.org::21230968-eceb-4aa6-b99e-8dba62e196a3" providerId="AD" clId="Web-{67C2C37D-7D3D-6C89-817F-E59FA1FE3CDE}" dt="2023-09-01T20:04:13.086" v="886"/>
          <ac:spMkLst>
            <pc:docMk/>
            <pc:sldMk cId="41822603" sldId="295"/>
            <ac:spMk id="4" creationId="{EC17B213-BDD3-93E0-A0F9-0284E1D4DD35}"/>
          </ac:spMkLst>
        </pc:spChg>
        <pc:spChg chg="add mod">
          <ac:chgData name="Brianna Echavarria" userId="S::bechavarria@thealamo.org::21230968-eceb-4aa6-b99e-8dba62e196a3" providerId="AD" clId="Web-{67C2C37D-7D3D-6C89-817F-E59FA1FE3CDE}" dt="2023-09-01T20:04:27.259" v="890" actId="1076"/>
          <ac:spMkLst>
            <pc:docMk/>
            <pc:sldMk cId="41822603" sldId="295"/>
            <ac:spMk id="5" creationId="{31A0F213-F2C6-DFE4-3D29-9AF7127217D2}"/>
          </ac:spMkLst>
        </pc:spChg>
        <pc:spChg chg="add mod">
          <ac:chgData name="Brianna Echavarria" userId="S::bechavarria@thealamo.org::21230968-eceb-4aa6-b99e-8dba62e196a3" providerId="AD" clId="Web-{67C2C37D-7D3D-6C89-817F-E59FA1FE3CDE}" dt="2023-09-01T20:04:32.915" v="891" actId="1076"/>
          <ac:spMkLst>
            <pc:docMk/>
            <pc:sldMk cId="41822603" sldId="295"/>
            <ac:spMk id="6" creationId="{DF139439-DBC7-7AA7-D6F7-953932E74411}"/>
          </ac:spMkLst>
        </pc:spChg>
        <pc:spChg chg="add mod">
          <ac:chgData name="Brianna Echavarria" userId="S::bechavarria@thealamo.org::21230968-eceb-4aa6-b99e-8dba62e196a3" providerId="AD" clId="Web-{67C2C37D-7D3D-6C89-817F-E59FA1FE3CDE}" dt="2023-09-01T20:05:13.448" v="899" actId="20577"/>
          <ac:spMkLst>
            <pc:docMk/>
            <pc:sldMk cId="41822603" sldId="295"/>
            <ac:spMk id="8" creationId="{D5D41E1A-4D7F-6902-8BE0-F485F1F2DFF8}"/>
          </ac:spMkLst>
        </pc:spChg>
        <pc:picChg chg="add mod">
          <ac:chgData name="Brianna Echavarria" userId="S::bechavarria@thealamo.org::21230968-eceb-4aa6-b99e-8dba62e196a3" providerId="AD" clId="Web-{67C2C37D-7D3D-6C89-817F-E59FA1FE3CDE}" dt="2023-09-01T20:04:12.258" v="885" actId="14100"/>
          <ac:picMkLst>
            <pc:docMk/>
            <pc:sldMk cId="41822603" sldId="295"/>
            <ac:picMk id="3" creationId="{79C767E0-3408-08CB-EAD5-9CBB73FC4900}"/>
          </ac:picMkLst>
        </pc:picChg>
        <pc:picChg chg="add del">
          <ac:chgData name="Brianna Echavarria" userId="S::bechavarria@thealamo.org::21230968-eceb-4aa6-b99e-8dba62e196a3" providerId="AD" clId="Web-{67C2C37D-7D3D-6C89-817F-E59FA1FE3CDE}" dt="2023-09-01T20:04:20.305" v="888"/>
          <ac:picMkLst>
            <pc:docMk/>
            <pc:sldMk cId="41822603" sldId="295"/>
            <ac:picMk id="7" creationId="{EC882071-90CC-1ED5-4368-05375777E1FA}"/>
          </ac:picMkLst>
        </pc:picChg>
        <pc:picChg chg="add mod ord">
          <ac:chgData name="Brianna Echavarria" userId="S::bechavarria@thealamo.org::21230968-eceb-4aa6-b99e-8dba62e196a3" providerId="AD" clId="Web-{67C2C37D-7D3D-6C89-817F-E59FA1FE3CDE}" dt="2023-09-01T20:05:09.526" v="897" actId="1076"/>
          <ac:picMkLst>
            <pc:docMk/>
            <pc:sldMk cId="41822603" sldId="295"/>
            <ac:picMk id="10" creationId="{69BDFEBB-44B2-0FAA-96A7-DD848CF3F782}"/>
          </ac:picMkLst>
        </pc:picChg>
      </pc:sldChg>
      <pc:sldChg chg="addSp delSp modSp add replId">
        <pc:chgData name="Brianna Echavarria" userId="S::bechavarria@thealamo.org::21230968-eceb-4aa6-b99e-8dba62e196a3" providerId="AD" clId="Web-{67C2C37D-7D3D-6C89-817F-E59FA1FE3CDE}" dt="2023-09-01T20:09:07.034" v="951" actId="1076"/>
        <pc:sldMkLst>
          <pc:docMk/>
          <pc:sldMk cId="254659070" sldId="296"/>
        </pc:sldMkLst>
        <pc:spChg chg="add mod">
          <ac:chgData name="Brianna Echavarria" userId="S::bechavarria@thealamo.org::21230968-eceb-4aa6-b99e-8dba62e196a3" providerId="AD" clId="Web-{67C2C37D-7D3D-6C89-817F-E59FA1FE3CDE}" dt="2023-09-01T20:07:59.782" v="935" actId="1076"/>
          <ac:spMkLst>
            <pc:docMk/>
            <pc:sldMk cId="254659070" sldId="296"/>
            <ac:spMk id="2" creationId="{3DBA29C1-0257-D882-4AD2-64BB98D693BA}"/>
          </ac:spMkLst>
        </pc:spChg>
        <pc:spChg chg="add mod">
          <ac:chgData name="Brianna Echavarria" userId="S::bechavarria@thealamo.org::21230968-eceb-4aa6-b99e-8dba62e196a3" providerId="AD" clId="Web-{67C2C37D-7D3D-6C89-817F-E59FA1FE3CDE}" dt="2023-09-01T20:08:16.923" v="940" actId="1076"/>
          <ac:spMkLst>
            <pc:docMk/>
            <pc:sldMk cId="254659070" sldId="296"/>
            <ac:spMk id="4" creationId="{E5AE14A6-9545-8227-4861-66A63DCEC5D3}"/>
          </ac:spMkLst>
        </pc:spChg>
        <pc:spChg chg="add mod">
          <ac:chgData name="Brianna Echavarria" userId="S::bechavarria@thealamo.org::21230968-eceb-4aa6-b99e-8dba62e196a3" providerId="AD" clId="Web-{67C2C37D-7D3D-6C89-817F-E59FA1FE3CDE}" dt="2023-09-01T20:09:03.019" v="950" actId="1076"/>
          <ac:spMkLst>
            <pc:docMk/>
            <pc:sldMk cId="254659070" sldId="296"/>
            <ac:spMk id="6" creationId="{1D15C6B1-EE73-08DB-3AB9-0E100266387F}"/>
          </ac:spMkLst>
        </pc:spChg>
        <pc:picChg chg="add mod">
          <ac:chgData name="Brianna Echavarria" userId="S::bechavarria@thealamo.org::21230968-eceb-4aa6-b99e-8dba62e196a3" providerId="AD" clId="Web-{67C2C37D-7D3D-6C89-817F-E59FA1FE3CDE}" dt="2023-09-01T20:08:42.784" v="945" actId="14100"/>
          <ac:picMkLst>
            <pc:docMk/>
            <pc:sldMk cId="254659070" sldId="296"/>
            <ac:picMk id="3" creationId="{EF842AD3-808A-4D0E-0584-DE4D8F9B3D2C}"/>
          </ac:picMkLst>
        </pc:picChg>
        <pc:picChg chg="add del">
          <ac:chgData name="Brianna Echavarria" userId="S::bechavarria@thealamo.org::21230968-eceb-4aa6-b99e-8dba62e196a3" providerId="AD" clId="Web-{67C2C37D-7D3D-6C89-817F-E59FA1FE3CDE}" dt="2023-09-01T20:07:55.329" v="934"/>
          <ac:picMkLst>
            <pc:docMk/>
            <pc:sldMk cId="254659070" sldId="296"/>
            <ac:picMk id="5" creationId="{43CDD095-A05D-CCCD-D937-5981A6898EB1}"/>
          </ac:picMkLst>
        </pc:picChg>
        <pc:picChg chg="add mod ord">
          <ac:chgData name="Brianna Echavarria" userId="S::bechavarria@thealamo.org::21230968-eceb-4aa6-b99e-8dba62e196a3" providerId="AD" clId="Web-{67C2C37D-7D3D-6C89-817F-E59FA1FE3CDE}" dt="2023-09-01T20:09:07.034" v="951" actId="1076"/>
          <ac:picMkLst>
            <pc:docMk/>
            <pc:sldMk cId="254659070" sldId="296"/>
            <ac:picMk id="8" creationId="{8F95D1A7-6CFF-4C32-9B44-11BA77194E5C}"/>
          </ac:picMkLst>
        </pc:picChg>
      </pc:sldChg>
      <pc:sldChg chg="addSp delSp modSp add replId">
        <pc:chgData name="Brianna Echavarria" userId="S::bechavarria@thealamo.org::21230968-eceb-4aa6-b99e-8dba62e196a3" providerId="AD" clId="Web-{67C2C37D-7D3D-6C89-817F-E59FA1FE3CDE}" dt="2023-09-01T20:10:09.162" v="964" actId="1076"/>
        <pc:sldMkLst>
          <pc:docMk/>
          <pc:sldMk cId="247301066" sldId="297"/>
        </pc:sldMkLst>
        <pc:spChg chg="add">
          <ac:chgData name="Brianna Echavarria" userId="S::bechavarria@thealamo.org::21230968-eceb-4aa6-b99e-8dba62e196a3" providerId="AD" clId="Web-{67C2C37D-7D3D-6C89-817F-E59FA1FE3CDE}" dt="2023-09-01T20:09:19.363" v="952"/>
          <ac:spMkLst>
            <pc:docMk/>
            <pc:sldMk cId="247301066" sldId="297"/>
            <ac:spMk id="2" creationId="{EDFEC8FA-42BB-0EE2-6624-D58D07B1EB1F}"/>
          </ac:spMkLst>
        </pc:spChg>
        <pc:spChg chg="add del">
          <ac:chgData name="Brianna Echavarria" userId="S::bechavarria@thealamo.org::21230968-eceb-4aa6-b99e-8dba62e196a3" providerId="AD" clId="Web-{67C2C37D-7D3D-6C89-817F-E59FA1FE3CDE}" dt="2023-09-01T20:09:37.973" v="956"/>
          <ac:spMkLst>
            <pc:docMk/>
            <pc:sldMk cId="247301066" sldId="297"/>
            <ac:spMk id="4" creationId="{8159B7B8-5E9B-3D1D-4560-F033DB314A4F}"/>
          </ac:spMkLst>
        </pc:spChg>
        <pc:spChg chg="add mod">
          <ac:chgData name="Brianna Echavarria" userId="S::bechavarria@thealamo.org::21230968-eceb-4aa6-b99e-8dba62e196a3" providerId="AD" clId="Web-{67C2C37D-7D3D-6C89-817F-E59FA1FE3CDE}" dt="2023-09-01T20:10:09.162" v="964" actId="1076"/>
          <ac:spMkLst>
            <pc:docMk/>
            <pc:sldMk cId="247301066" sldId="297"/>
            <ac:spMk id="5" creationId="{7A069C93-472E-BB1E-8053-8096382B0C64}"/>
          </ac:spMkLst>
        </pc:spChg>
        <pc:spChg chg="add mod">
          <ac:chgData name="Brianna Echavarria" userId="S::bechavarria@thealamo.org::21230968-eceb-4aa6-b99e-8dba62e196a3" providerId="AD" clId="Web-{67C2C37D-7D3D-6C89-817F-E59FA1FE3CDE}" dt="2023-09-01T20:09:58.364" v="962" actId="1076"/>
          <ac:spMkLst>
            <pc:docMk/>
            <pc:sldMk cId="247301066" sldId="297"/>
            <ac:spMk id="6" creationId="{FA304808-BD7A-ABED-A8FD-8BE3F6F02E3D}"/>
          </ac:spMkLst>
        </pc:spChg>
        <pc:spChg chg="add mod">
          <ac:chgData name="Brianna Echavarria" userId="S::bechavarria@thealamo.org::21230968-eceb-4aa6-b99e-8dba62e196a3" providerId="AD" clId="Web-{67C2C37D-7D3D-6C89-817F-E59FA1FE3CDE}" dt="2023-09-01T20:09:29.129" v="955"/>
          <ac:spMkLst>
            <pc:docMk/>
            <pc:sldMk cId="247301066" sldId="297"/>
            <ac:spMk id="7" creationId="{227AA9F5-CFBB-AEBD-6207-C8C2AD738DFC}"/>
          </ac:spMkLst>
        </pc:spChg>
        <pc:picChg chg="add mod">
          <ac:chgData name="Brianna Echavarria" userId="S::bechavarria@thealamo.org::21230968-eceb-4aa6-b99e-8dba62e196a3" providerId="AD" clId="Web-{67C2C37D-7D3D-6C89-817F-E59FA1FE3CDE}" dt="2023-09-01T20:09:47.552" v="959" actId="14100"/>
          <ac:picMkLst>
            <pc:docMk/>
            <pc:sldMk cId="247301066" sldId="297"/>
            <ac:picMk id="3" creationId="{3ECE448B-FE6E-B0C6-FC94-9FE97D385FC1}"/>
          </ac:picMkLst>
        </pc:picChg>
      </pc:sldChg>
      <pc:sldChg chg="addSp modSp add replId">
        <pc:chgData name="Brianna Echavarria" userId="S::bechavarria@thealamo.org::21230968-eceb-4aa6-b99e-8dba62e196a3" providerId="AD" clId="Web-{67C2C37D-7D3D-6C89-817F-E59FA1FE3CDE}" dt="2023-09-01T20:10:53.585" v="976" actId="1076"/>
        <pc:sldMkLst>
          <pc:docMk/>
          <pc:sldMk cId="3527473622" sldId="298"/>
        </pc:sldMkLst>
        <pc:spChg chg="add">
          <ac:chgData name="Brianna Echavarria" userId="S::bechavarria@thealamo.org::21230968-eceb-4aa6-b99e-8dba62e196a3" providerId="AD" clId="Web-{67C2C37D-7D3D-6C89-817F-E59FA1FE3CDE}" dt="2023-09-01T20:10:19.334" v="965"/>
          <ac:spMkLst>
            <pc:docMk/>
            <pc:sldMk cId="3527473622" sldId="298"/>
            <ac:spMk id="2" creationId="{A396E3BF-C988-1058-A4A0-F42A559A1978}"/>
          </ac:spMkLst>
        </pc:spChg>
        <pc:spChg chg="add mod">
          <ac:chgData name="Brianna Echavarria" userId="S::bechavarria@thealamo.org::21230968-eceb-4aa6-b99e-8dba62e196a3" providerId="AD" clId="Web-{67C2C37D-7D3D-6C89-817F-E59FA1FE3CDE}" dt="2023-09-01T20:10:53.585" v="976" actId="1076"/>
          <ac:spMkLst>
            <pc:docMk/>
            <pc:sldMk cId="3527473622" sldId="298"/>
            <ac:spMk id="3" creationId="{756A3010-4921-C3F2-335F-C21732F86DAF}"/>
          </ac:spMkLst>
        </pc:spChg>
        <pc:spChg chg="add mod">
          <ac:chgData name="Brianna Echavarria" userId="S::bechavarria@thealamo.org::21230968-eceb-4aa6-b99e-8dba62e196a3" providerId="AD" clId="Web-{67C2C37D-7D3D-6C89-817F-E59FA1FE3CDE}" dt="2023-09-01T20:10:38.553" v="973" actId="1076"/>
          <ac:spMkLst>
            <pc:docMk/>
            <pc:sldMk cId="3527473622" sldId="298"/>
            <ac:spMk id="4" creationId="{31CF0FCD-3FE6-0479-4705-9CF1C96F6434}"/>
          </ac:spMkLst>
        </pc:spChg>
        <pc:picChg chg="add mod">
          <ac:chgData name="Brianna Echavarria" userId="S::bechavarria@thealamo.org::21230968-eceb-4aa6-b99e-8dba62e196a3" providerId="AD" clId="Web-{67C2C37D-7D3D-6C89-817F-E59FA1FE3CDE}" dt="2023-09-01T20:10:49.601" v="975" actId="14100"/>
          <ac:picMkLst>
            <pc:docMk/>
            <pc:sldMk cId="3527473622" sldId="298"/>
            <ac:picMk id="5" creationId="{EB09A20D-EBC8-F562-A0B9-E3B0E2C443BF}"/>
          </ac:picMkLst>
        </pc:picChg>
      </pc:sldChg>
      <pc:sldChg chg="addSp modSp add replId">
        <pc:chgData name="Brianna Echavarria" userId="S::bechavarria@thealamo.org::21230968-eceb-4aa6-b99e-8dba62e196a3" providerId="AD" clId="Web-{67C2C37D-7D3D-6C89-817F-E59FA1FE3CDE}" dt="2023-09-01T20:12:02.994" v="993" actId="1076"/>
        <pc:sldMkLst>
          <pc:docMk/>
          <pc:sldMk cId="1269013040" sldId="299"/>
        </pc:sldMkLst>
        <pc:spChg chg="add mod">
          <ac:chgData name="Brianna Echavarria" userId="S::bechavarria@thealamo.org::21230968-eceb-4aa6-b99e-8dba62e196a3" providerId="AD" clId="Web-{67C2C37D-7D3D-6C89-817F-E59FA1FE3CDE}" dt="2023-09-01T20:12:02.994" v="993" actId="1076"/>
          <ac:spMkLst>
            <pc:docMk/>
            <pc:sldMk cId="1269013040" sldId="299"/>
            <ac:spMk id="2" creationId="{326266BC-8D8D-3384-4913-F9999096D3F3}"/>
          </ac:spMkLst>
        </pc:spChg>
        <pc:spChg chg="add mod">
          <ac:chgData name="Brianna Echavarria" userId="S::bechavarria@thealamo.org::21230968-eceb-4aa6-b99e-8dba62e196a3" providerId="AD" clId="Web-{67C2C37D-7D3D-6C89-817F-E59FA1FE3CDE}" dt="2023-09-01T20:11:57.650" v="992" actId="1076"/>
          <ac:spMkLst>
            <pc:docMk/>
            <pc:sldMk cId="1269013040" sldId="299"/>
            <ac:spMk id="3" creationId="{5668F94E-F961-58D9-9ADA-C76C21760560}"/>
          </ac:spMkLst>
        </pc:spChg>
        <pc:spChg chg="add mod">
          <ac:chgData name="Brianna Echavarria" userId="S::bechavarria@thealamo.org::21230968-eceb-4aa6-b99e-8dba62e196a3" providerId="AD" clId="Web-{67C2C37D-7D3D-6C89-817F-E59FA1FE3CDE}" dt="2023-09-01T20:11:47.634" v="991" actId="1076"/>
          <ac:spMkLst>
            <pc:docMk/>
            <pc:sldMk cId="1269013040" sldId="299"/>
            <ac:spMk id="5" creationId="{A7D0A75A-6623-667B-F8B7-DF4A94D4807C}"/>
          </ac:spMkLst>
        </pc:spChg>
        <pc:picChg chg="add mod">
          <ac:chgData name="Brianna Echavarria" userId="S::bechavarria@thealamo.org::21230968-eceb-4aa6-b99e-8dba62e196a3" providerId="AD" clId="Web-{67C2C37D-7D3D-6C89-817F-E59FA1FE3CDE}" dt="2023-09-01T20:11:29.227" v="985" actId="14100"/>
          <ac:picMkLst>
            <pc:docMk/>
            <pc:sldMk cId="1269013040" sldId="299"/>
            <ac:picMk id="4" creationId="{00549F69-9AE7-BC34-FFA3-37C251271936}"/>
          </ac:picMkLst>
        </pc:picChg>
      </pc:sldChg>
      <pc:sldChg chg="addSp delSp modSp add ord replId">
        <pc:chgData name="Brianna Echavarria" userId="S::bechavarria@thealamo.org::21230968-eceb-4aa6-b99e-8dba62e196a3" providerId="AD" clId="Web-{67C2C37D-7D3D-6C89-817F-E59FA1FE3CDE}" dt="2023-09-01T20:07:23.249" v="927" actId="20577"/>
        <pc:sldMkLst>
          <pc:docMk/>
          <pc:sldMk cId="540828469" sldId="300"/>
        </pc:sldMkLst>
        <pc:spChg chg="add mod">
          <ac:chgData name="Brianna Echavarria" userId="S::bechavarria@thealamo.org::21230968-eceb-4aa6-b99e-8dba62e196a3" providerId="AD" clId="Web-{67C2C37D-7D3D-6C89-817F-E59FA1FE3CDE}" dt="2023-09-01T20:06:05.450" v="906" actId="1076"/>
          <ac:spMkLst>
            <pc:docMk/>
            <pc:sldMk cId="540828469" sldId="300"/>
            <ac:spMk id="2" creationId="{87C3C0CD-E5FF-1A5E-97AF-CAE334DBB588}"/>
          </ac:spMkLst>
        </pc:spChg>
        <pc:spChg chg="add mod">
          <ac:chgData name="Brianna Echavarria" userId="S::bechavarria@thealamo.org::21230968-eceb-4aa6-b99e-8dba62e196a3" providerId="AD" clId="Web-{67C2C37D-7D3D-6C89-817F-E59FA1FE3CDE}" dt="2023-09-01T20:06:28.326" v="913" actId="20577"/>
          <ac:spMkLst>
            <pc:docMk/>
            <pc:sldMk cId="540828469" sldId="300"/>
            <ac:spMk id="5" creationId="{64F880F0-8653-52C3-7D25-7BBC01AF8E36}"/>
          </ac:spMkLst>
        </pc:spChg>
        <pc:spChg chg="add del">
          <ac:chgData name="Brianna Echavarria" userId="S::bechavarria@thealamo.org::21230968-eceb-4aa6-b99e-8dba62e196a3" providerId="AD" clId="Web-{67C2C37D-7D3D-6C89-817F-E59FA1FE3CDE}" dt="2023-09-01T20:06:47.748" v="916"/>
          <ac:spMkLst>
            <pc:docMk/>
            <pc:sldMk cId="540828469" sldId="300"/>
            <ac:spMk id="6" creationId="{87C3C0CD-E5FF-1A5E-97AF-CAE334DBB588}"/>
          </ac:spMkLst>
        </pc:spChg>
        <pc:spChg chg="add del">
          <ac:chgData name="Brianna Echavarria" userId="S::bechavarria@thealamo.org::21230968-eceb-4aa6-b99e-8dba62e196a3" providerId="AD" clId="Web-{67C2C37D-7D3D-6C89-817F-E59FA1FE3CDE}" dt="2023-09-01T20:06:47.748" v="916"/>
          <ac:spMkLst>
            <pc:docMk/>
            <pc:sldMk cId="540828469" sldId="300"/>
            <ac:spMk id="9" creationId="{64F880F0-8653-52C3-7D25-7BBC01AF8E36}"/>
          </ac:spMkLst>
        </pc:spChg>
        <pc:spChg chg="add mod">
          <ac:chgData name="Brianna Echavarria" userId="S::bechavarria@thealamo.org::21230968-eceb-4aa6-b99e-8dba62e196a3" providerId="AD" clId="Web-{67C2C37D-7D3D-6C89-817F-E59FA1FE3CDE}" dt="2023-09-01T20:07:23.249" v="927" actId="20577"/>
          <ac:spMkLst>
            <pc:docMk/>
            <pc:sldMk cId="540828469" sldId="300"/>
            <ac:spMk id="11" creationId="{8718C0D8-1AFD-03D7-1DD4-3BB35558DC4E}"/>
          </ac:spMkLst>
        </pc:spChg>
        <pc:picChg chg="add mod">
          <ac:chgData name="Brianna Echavarria" userId="S::bechavarria@thealamo.org::21230968-eceb-4aa6-b99e-8dba62e196a3" providerId="AD" clId="Web-{67C2C37D-7D3D-6C89-817F-E59FA1FE3CDE}" dt="2023-09-01T20:05:57.059" v="905" actId="14100"/>
          <ac:picMkLst>
            <pc:docMk/>
            <pc:sldMk cId="540828469" sldId="300"/>
            <ac:picMk id="3" creationId="{FB6D0665-616E-3BA6-D2F2-647F45FF8876}"/>
          </ac:picMkLst>
        </pc:picChg>
        <pc:picChg chg="add del mod">
          <ac:chgData name="Brianna Echavarria" userId="S::bechavarria@thealamo.org::21230968-eceb-4aa6-b99e-8dba62e196a3" providerId="AD" clId="Web-{67C2C37D-7D3D-6C89-817F-E59FA1FE3CDE}" dt="2023-09-01T20:06:08.700" v="908"/>
          <ac:picMkLst>
            <pc:docMk/>
            <pc:sldMk cId="540828469" sldId="300"/>
            <ac:picMk id="4" creationId="{5A1FB4FF-B2A7-00F1-D35B-D99CEC33EF57}"/>
          </ac:picMkLst>
        </pc:picChg>
        <pc:picChg chg="add del">
          <ac:chgData name="Brianna Echavarria" userId="S::bechavarria@thealamo.org::21230968-eceb-4aa6-b99e-8dba62e196a3" providerId="AD" clId="Web-{67C2C37D-7D3D-6C89-817F-E59FA1FE3CDE}" dt="2023-09-01T20:06:47.748" v="916"/>
          <ac:picMkLst>
            <pc:docMk/>
            <pc:sldMk cId="540828469" sldId="300"/>
            <ac:picMk id="7" creationId="{FB6D0665-616E-3BA6-D2F2-647F45FF8876}"/>
          </ac:picMkLst>
        </pc:picChg>
        <pc:picChg chg="add del">
          <ac:chgData name="Brianna Echavarria" userId="S::bechavarria@thealamo.org::21230968-eceb-4aa6-b99e-8dba62e196a3" providerId="AD" clId="Web-{67C2C37D-7D3D-6C89-817F-E59FA1FE3CDE}" dt="2023-09-01T20:06:47.748" v="916"/>
          <ac:picMkLst>
            <pc:docMk/>
            <pc:sldMk cId="540828469" sldId="300"/>
            <ac:picMk id="8" creationId="{5A1FB4FF-B2A7-00F1-D35B-D99CEC33EF57}"/>
          </ac:picMkLst>
        </pc:picChg>
      </pc:sldChg>
      <pc:sldChg chg="addSp delSp modSp add replId">
        <pc:chgData name="Brianna Echavarria" userId="S::bechavarria@thealamo.org::21230968-eceb-4aa6-b99e-8dba62e196a3" providerId="AD" clId="Web-{67C2C37D-7D3D-6C89-817F-E59FA1FE3CDE}" dt="2023-09-01T20:13:29.060" v="1011" actId="20577"/>
        <pc:sldMkLst>
          <pc:docMk/>
          <pc:sldMk cId="615026374" sldId="301"/>
        </pc:sldMkLst>
        <pc:spChg chg="add mod">
          <ac:chgData name="Brianna Echavarria" userId="S::bechavarria@thealamo.org::21230968-eceb-4aa6-b99e-8dba62e196a3" providerId="AD" clId="Web-{67C2C37D-7D3D-6C89-817F-E59FA1FE3CDE}" dt="2023-09-01T20:12:28.011" v="998" actId="1076"/>
          <ac:spMkLst>
            <pc:docMk/>
            <pc:sldMk cId="615026374" sldId="301"/>
            <ac:spMk id="2" creationId="{C416C110-BF80-A7DB-C28A-F169990925B8}"/>
          </ac:spMkLst>
        </pc:spChg>
        <pc:spChg chg="add mod">
          <ac:chgData name="Brianna Echavarria" userId="S::bechavarria@thealamo.org::21230968-eceb-4aa6-b99e-8dba62e196a3" providerId="AD" clId="Web-{67C2C37D-7D3D-6C89-817F-E59FA1FE3CDE}" dt="2023-09-01T20:13:29.060" v="1011" actId="20577"/>
          <ac:spMkLst>
            <pc:docMk/>
            <pc:sldMk cId="615026374" sldId="301"/>
            <ac:spMk id="5" creationId="{839F0365-C0B9-9FED-B9A9-C86F4168E4E4}"/>
          </ac:spMkLst>
        </pc:spChg>
        <pc:picChg chg="add mod">
          <ac:chgData name="Brianna Echavarria" userId="S::bechavarria@thealamo.org::21230968-eceb-4aa6-b99e-8dba62e196a3" providerId="AD" clId="Web-{67C2C37D-7D3D-6C89-817F-E59FA1FE3CDE}" dt="2023-09-01T20:12:24.026" v="997" actId="14100"/>
          <ac:picMkLst>
            <pc:docMk/>
            <pc:sldMk cId="615026374" sldId="301"/>
            <ac:picMk id="3" creationId="{2A34B4AE-1AD0-3367-1DB0-67F83E6C7DCF}"/>
          </ac:picMkLst>
        </pc:picChg>
        <pc:picChg chg="add del">
          <ac:chgData name="Brianna Echavarria" userId="S::bechavarria@thealamo.org::21230968-eceb-4aa6-b99e-8dba62e196a3" providerId="AD" clId="Web-{67C2C37D-7D3D-6C89-817F-E59FA1FE3CDE}" dt="2023-09-01T20:12:31.651" v="1000"/>
          <ac:picMkLst>
            <pc:docMk/>
            <pc:sldMk cId="615026374" sldId="301"/>
            <ac:picMk id="4" creationId="{F5D7DB4E-CFA5-FF77-EC1D-B04B4031F1E1}"/>
          </ac:picMkLst>
        </pc:picChg>
        <pc:picChg chg="add mod ord">
          <ac:chgData name="Brianna Echavarria" userId="S::bechavarria@thealamo.org::21230968-eceb-4aa6-b99e-8dba62e196a3" providerId="AD" clId="Web-{67C2C37D-7D3D-6C89-817F-E59FA1FE3CDE}" dt="2023-09-01T20:13:24.981" v="1009"/>
          <ac:picMkLst>
            <pc:docMk/>
            <pc:sldMk cId="615026374" sldId="301"/>
            <ac:picMk id="7" creationId="{0998B680-EDD4-B19C-20D3-A702BEA1A470}"/>
          </ac:picMkLst>
        </pc:picChg>
      </pc:sldChg>
      <pc:sldChg chg="addSp delSp modSp add replId">
        <pc:chgData name="Brianna Echavarria" userId="S::bechavarria@thealamo.org::21230968-eceb-4aa6-b99e-8dba62e196a3" providerId="AD" clId="Web-{67C2C37D-7D3D-6C89-817F-E59FA1FE3CDE}" dt="2023-09-01T20:23:21.472" v="1093" actId="20577"/>
        <pc:sldMkLst>
          <pc:docMk/>
          <pc:sldMk cId="2654833386" sldId="302"/>
        </pc:sldMkLst>
        <pc:spChg chg="add">
          <ac:chgData name="Brianna Echavarria" userId="S::bechavarria@thealamo.org::21230968-eceb-4aa6-b99e-8dba62e196a3" providerId="AD" clId="Web-{67C2C37D-7D3D-6C89-817F-E59FA1FE3CDE}" dt="2023-09-01T20:21:41.515" v="1063"/>
          <ac:spMkLst>
            <pc:docMk/>
            <pc:sldMk cId="2654833386" sldId="302"/>
            <ac:spMk id="2" creationId="{DC80C676-FC42-6103-6492-94ABD9A3AE02}"/>
          </ac:spMkLst>
        </pc:spChg>
        <pc:spChg chg="add del">
          <ac:chgData name="Brianna Echavarria" userId="S::bechavarria@thealamo.org::21230968-eceb-4aa6-b99e-8dba62e196a3" providerId="AD" clId="Web-{67C2C37D-7D3D-6C89-817F-E59FA1FE3CDE}" dt="2023-09-01T20:21:58.812" v="1074"/>
          <ac:spMkLst>
            <pc:docMk/>
            <pc:sldMk cId="2654833386" sldId="302"/>
            <ac:spMk id="4" creationId="{5A1FE171-86BC-4386-A14E-50491C27BDB9}"/>
          </ac:spMkLst>
        </pc:spChg>
        <pc:spChg chg="add mod">
          <ac:chgData name="Brianna Echavarria" userId="S::bechavarria@thealamo.org::21230968-eceb-4aa6-b99e-8dba62e196a3" providerId="AD" clId="Web-{67C2C37D-7D3D-6C89-817F-E59FA1FE3CDE}" dt="2023-09-01T20:22:34.454" v="1082" actId="20577"/>
          <ac:spMkLst>
            <pc:docMk/>
            <pc:sldMk cId="2654833386" sldId="302"/>
            <ac:spMk id="5" creationId="{04DF8E09-E9F3-3A58-2CE3-485443A7AA98}"/>
          </ac:spMkLst>
        </pc:spChg>
        <pc:spChg chg="add mod">
          <ac:chgData name="Brianna Echavarria" userId="S::bechavarria@thealamo.org::21230968-eceb-4aa6-b99e-8dba62e196a3" providerId="AD" clId="Web-{67C2C37D-7D3D-6C89-817F-E59FA1FE3CDE}" dt="2023-09-01T20:23:21.472" v="1093" actId="20577"/>
          <ac:spMkLst>
            <pc:docMk/>
            <pc:sldMk cId="2654833386" sldId="302"/>
            <ac:spMk id="7" creationId="{C7864260-BCCE-3018-A3BB-14B89EB17132}"/>
          </ac:spMkLst>
        </pc:spChg>
        <pc:picChg chg="add mod">
          <ac:chgData name="Brianna Echavarria" userId="S::bechavarria@thealamo.org::21230968-eceb-4aa6-b99e-8dba62e196a3" providerId="AD" clId="Web-{67C2C37D-7D3D-6C89-817F-E59FA1FE3CDE}" dt="2023-09-01T20:22:06.016" v="1075" actId="14100"/>
          <ac:picMkLst>
            <pc:docMk/>
            <pc:sldMk cId="2654833386" sldId="302"/>
            <ac:picMk id="3" creationId="{6D5FA83B-B998-A533-45AF-F2D154261171}"/>
          </ac:picMkLst>
        </pc:picChg>
        <pc:picChg chg="add del mod">
          <ac:chgData name="Brianna Echavarria" userId="S::bechavarria@thealamo.org::21230968-eceb-4aa6-b99e-8dba62e196a3" providerId="AD" clId="Web-{67C2C37D-7D3D-6C89-817F-E59FA1FE3CDE}" dt="2023-09-01T20:22:11.235" v="1077"/>
          <ac:picMkLst>
            <pc:docMk/>
            <pc:sldMk cId="2654833386" sldId="302"/>
            <ac:picMk id="6" creationId="{FCD2F1E4-0C5E-986C-A04B-32199B6667C3}"/>
          </ac:picMkLst>
        </pc:picChg>
        <pc:picChg chg="add mod ord">
          <ac:chgData name="Brianna Echavarria" userId="S::bechavarria@thealamo.org::21230968-eceb-4aa6-b99e-8dba62e196a3" providerId="AD" clId="Web-{67C2C37D-7D3D-6C89-817F-E59FA1FE3CDE}" dt="2023-09-01T20:23:17.581" v="1091" actId="14100"/>
          <ac:picMkLst>
            <pc:docMk/>
            <pc:sldMk cId="2654833386" sldId="302"/>
            <ac:picMk id="9" creationId="{983BE2C1-08D5-8227-4FF2-21164F7B9951}"/>
          </ac:picMkLst>
        </pc:picChg>
      </pc:sldChg>
      <pc:sldChg chg="addSp delSp modSp add replId">
        <pc:chgData name="Brianna Echavarria" userId="S::bechavarria@thealamo.org::21230968-eceb-4aa6-b99e-8dba62e196a3" providerId="AD" clId="Web-{67C2C37D-7D3D-6C89-817F-E59FA1FE3CDE}" dt="2023-09-01T20:22:41.939" v="1084"/>
        <pc:sldMkLst>
          <pc:docMk/>
          <pc:sldMk cId="2229349167" sldId="303"/>
        </pc:sldMkLst>
        <pc:spChg chg="add">
          <ac:chgData name="Brianna Echavarria" userId="S::bechavarria@thealamo.org::21230968-eceb-4aa6-b99e-8dba62e196a3" providerId="AD" clId="Web-{67C2C37D-7D3D-6C89-817F-E59FA1FE3CDE}" dt="2023-09-01T20:13:54.436" v="1012"/>
          <ac:spMkLst>
            <pc:docMk/>
            <pc:sldMk cId="2229349167" sldId="303"/>
            <ac:spMk id="2" creationId="{C6D64EA2-C334-468D-AFF9-2F75F5B8382A}"/>
          </ac:spMkLst>
        </pc:spChg>
        <pc:spChg chg="add del">
          <ac:chgData name="Brianna Echavarria" userId="S::bechavarria@thealamo.org::21230968-eceb-4aa6-b99e-8dba62e196a3" providerId="AD" clId="Web-{67C2C37D-7D3D-6C89-817F-E59FA1FE3CDE}" dt="2023-09-01T20:14:03.905" v="1015"/>
          <ac:spMkLst>
            <pc:docMk/>
            <pc:sldMk cId="2229349167" sldId="303"/>
            <ac:spMk id="4" creationId="{6A34101E-FF3F-38D5-6EA4-01B4A9FDAECC}"/>
          </ac:spMkLst>
        </pc:spChg>
        <pc:spChg chg="add mod">
          <ac:chgData name="Brianna Echavarria" userId="S::bechavarria@thealamo.org::21230968-eceb-4aa6-b99e-8dba62e196a3" providerId="AD" clId="Web-{67C2C37D-7D3D-6C89-817F-E59FA1FE3CDE}" dt="2023-09-01T20:15:12.845" v="1029" actId="1076"/>
          <ac:spMkLst>
            <pc:docMk/>
            <pc:sldMk cId="2229349167" sldId="303"/>
            <ac:spMk id="5" creationId="{F603EEFB-4FF4-114B-1C8B-79621B1DD617}"/>
          </ac:spMkLst>
        </pc:spChg>
        <pc:spChg chg="add mod">
          <ac:chgData name="Brianna Echavarria" userId="S::bechavarria@thealamo.org::21230968-eceb-4aa6-b99e-8dba62e196a3" providerId="AD" clId="Web-{67C2C37D-7D3D-6C89-817F-E59FA1FE3CDE}" dt="2023-09-01T20:19:07.166" v="1041" actId="20577"/>
          <ac:spMkLst>
            <pc:docMk/>
            <pc:sldMk cId="2229349167" sldId="303"/>
            <ac:spMk id="7" creationId="{2E07273E-D5D8-5734-DF6A-BB8DFCD3DE97}"/>
          </ac:spMkLst>
        </pc:spChg>
        <pc:spChg chg="add del">
          <ac:chgData name="Brianna Echavarria" userId="S::bechavarria@thealamo.org::21230968-eceb-4aa6-b99e-8dba62e196a3" providerId="AD" clId="Web-{67C2C37D-7D3D-6C89-817F-E59FA1FE3CDE}" dt="2023-09-01T20:22:41.939" v="1084"/>
          <ac:spMkLst>
            <pc:docMk/>
            <pc:sldMk cId="2229349167" sldId="303"/>
            <ac:spMk id="10" creationId="{DC80C676-FC42-6103-6492-94ABD9A3AE02}"/>
          </ac:spMkLst>
        </pc:spChg>
        <pc:spChg chg="add del">
          <ac:chgData name="Brianna Echavarria" userId="S::bechavarria@thealamo.org::21230968-eceb-4aa6-b99e-8dba62e196a3" providerId="AD" clId="Web-{67C2C37D-7D3D-6C89-817F-E59FA1FE3CDE}" dt="2023-09-01T20:22:41.939" v="1084"/>
          <ac:spMkLst>
            <pc:docMk/>
            <pc:sldMk cId="2229349167" sldId="303"/>
            <ac:spMk id="12" creationId="{5A1FE171-86BC-4386-A14E-50491C27BDB9}"/>
          </ac:spMkLst>
        </pc:spChg>
        <pc:spChg chg="add del">
          <ac:chgData name="Brianna Echavarria" userId="S::bechavarria@thealamo.org::21230968-eceb-4aa6-b99e-8dba62e196a3" providerId="AD" clId="Web-{67C2C37D-7D3D-6C89-817F-E59FA1FE3CDE}" dt="2023-09-01T20:22:41.939" v="1084"/>
          <ac:spMkLst>
            <pc:docMk/>
            <pc:sldMk cId="2229349167" sldId="303"/>
            <ac:spMk id="13" creationId="{04DF8E09-E9F3-3A58-2CE3-485443A7AA98}"/>
          </ac:spMkLst>
        </pc:spChg>
        <pc:spChg chg="add del">
          <ac:chgData name="Brianna Echavarria" userId="S::bechavarria@thealamo.org::21230968-eceb-4aa6-b99e-8dba62e196a3" providerId="AD" clId="Web-{67C2C37D-7D3D-6C89-817F-E59FA1FE3CDE}" dt="2023-09-01T20:22:41.939" v="1084"/>
          <ac:spMkLst>
            <pc:docMk/>
            <pc:sldMk cId="2229349167" sldId="303"/>
            <ac:spMk id="15" creationId="{C7864260-BCCE-3018-A3BB-14B89EB17132}"/>
          </ac:spMkLst>
        </pc:spChg>
        <pc:picChg chg="add mod">
          <ac:chgData name="Brianna Echavarria" userId="S::bechavarria@thealamo.org::21230968-eceb-4aa6-b99e-8dba62e196a3" providerId="AD" clId="Web-{67C2C37D-7D3D-6C89-817F-E59FA1FE3CDE}" dt="2023-09-01T20:15:27.189" v="1032" actId="1076"/>
          <ac:picMkLst>
            <pc:docMk/>
            <pc:sldMk cId="2229349167" sldId="303"/>
            <ac:picMk id="3" creationId="{6E0FE34D-FFB5-91D4-54B4-757126919A61}"/>
          </ac:picMkLst>
        </pc:picChg>
        <pc:picChg chg="add del">
          <ac:chgData name="Brianna Echavarria" userId="S::bechavarria@thealamo.org::21230968-eceb-4aa6-b99e-8dba62e196a3" providerId="AD" clId="Web-{67C2C37D-7D3D-6C89-817F-E59FA1FE3CDE}" dt="2023-09-01T20:14:18.890" v="1019"/>
          <ac:picMkLst>
            <pc:docMk/>
            <pc:sldMk cId="2229349167" sldId="303"/>
            <ac:picMk id="6" creationId="{DE80AB66-6080-CC49-21DC-CC8FE7823AAF}"/>
          </ac:picMkLst>
        </pc:picChg>
        <pc:picChg chg="add mod ord">
          <ac:chgData name="Brianna Echavarria" userId="S::bechavarria@thealamo.org::21230968-eceb-4aa6-b99e-8dba62e196a3" providerId="AD" clId="Web-{67C2C37D-7D3D-6C89-817F-E59FA1FE3CDE}" dt="2023-09-01T20:19:01.728" v="1039" actId="14100"/>
          <ac:picMkLst>
            <pc:docMk/>
            <pc:sldMk cId="2229349167" sldId="303"/>
            <ac:picMk id="9" creationId="{283BDF9A-E5E7-4BA9-5413-97FB6BFCC5CE}"/>
          </ac:picMkLst>
        </pc:picChg>
        <pc:picChg chg="add del">
          <ac:chgData name="Brianna Echavarria" userId="S::bechavarria@thealamo.org::21230968-eceb-4aa6-b99e-8dba62e196a3" providerId="AD" clId="Web-{67C2C37D-7D3D-6C89-817F-E59FA1FE3CDE}" dt="2023-09-01T20:22:41.939" v="1084"/>
          <ac:picMkLst>
            <pc:docMk/>
            <pc:sldMk cId="2229349167" sldId="303"/>
            <ac:picMk id="11" creationId="{6D5FA83B-B998-A533-45AF-F2D154261171}"/>
          </ac:picMkLst>
        </pc:picChg>
        <pc:picChg chg="add del">
          <ac:chgData name="Brianna Echavarria" userId="S::bechavarria@thealamo.org::21230968-eceb-4aa6-b99e-8dba62e196a3" providerId="AD" clId="Web-{67C2C37D-7D3D-6C89-817F-E59FA1FE3CDE}" dt="2023-09-01T20:22:41.939" v="1084"/>
          <ac:picMkLst>
            <pc:docMk/>
            <pc:sldMk cId="2229349167" sldId="303"/>
            <ac:picMk id="14" creationId="{FCD2F1E4-0C5E-986C-A04B-32199B6667C3}"/>
          </ac:picMkLst>
        </pc:picChg>
      </pc:sldChg>
      <pc:sldChg chg="addSp modSp add replId">
        <pc:chgData name="Brianna Echavarria" userId="S::bechavarria@thealamo.org::21230968-eceb-4aa6-b99e-8dba62e196a3" providerId="AD" clId="Web-{67C2C37D-7D3D-6C89-817F-E59FA1FE3CDE}" dt="2023-09-01T20:20:14.090" v="1049" actId="1076"/>
        <pc:sldMkLst>
          <pc:docMk/>
          <pc:sldMk cId="2409826185" sldId="304"/>
        </pc:sldMkLst>
        <pc:spChg chg="add">
          <ac:chgData name="Brianna Echavarria" userId="S::bechavarria@thealamo.org::21230968-eceb-4aa6-b99e-8dba62e196a3" providerId="AD" clId="Web-{67C2C37D-7D3D-6C89-817F-E59FA1FE3CDE}" dt="2023-09-01T20:19:26.026" v="1042"/>
          <ac:spMkLst>
            <pc:docMk/>
            <pc:sldMk cId="2409826185" sldId="304"/>
            <ac:spMk id="2" creationId="{8F90A794-EB86-21B7-F63B-8F77515857E5}"/>
          </ac:spMkLst>
        </pc:spChg>
        <pc:spChg chg="add">
          <ac:chgData name="Brianna Echavarria" userId="S::bechavarria@thealamo.org::21230968-eceb-4aa6-b99e-8dba62e196a3" providerId="AD" clId="Web-{67C2C37D-7D3D-6C89-817F-E59FA1FE3CDE}" dt="2023-09-01T20:19:26.026" v="1042"/>
          <ac:spMkLst>
            <pc:docMk/>
            <pc:sldMk cId="2409826185" sldId="304"/>
            <ac:spMk id="3" creationId="{DB338EC2-757C-5298-6C98-0F1EFDC0AF96}"/>
          </ac:spMkLst>
        </pc:spChg>
        <pc:spChg chg="add mod">
          <ac:chgData name="Brianna Echavarria" userId="S::bechavarria@thealamo.org::21230968-eceb-4aa6-b99e-8dba62e196a3" providerId="AD" clId="Web-{67C2C37D-7D3D-6C89-817F-E59FA1FE3CDE}" dt="2023-09-01T20:19:46.558" v="1045" actId="20577"/>
          <ac:spMkLst>
            <pc:docMk/>
            <pc:sldMk cId="2409826185" sldId="304"/>
            <ac:spMk id="6" creationId="{740E48B0-D1FE-22EE-6110-DA6A1B8C090A}"/>
          </ac:spMkLst>
        </pc:spChg>
        <pc:spChg chg="add mod">
          <ac:chgData name="Brianna Echavarria" userId="S::bechavarria@thealamo.org::21230968-eceb-4aa6-b99e-8dba62e196a3" providerId="AD" clId="Web-{67C2C37D-7D3D-6C89-817F-E59FA1FE3CDE}" dt="2023-09-01T20:20:14.090" v="1049" actId="1076"/>
          <ac:spMkLst>
            <pc:docMk/>
            <pc:sldMk cId="2409826185" sldId="304"/>
            <ac:spMk id="7" creationId="{A866A3A6-8196-A927-56FA-EB3EE23E19A6}"/>
          </ac:spMkLst>
        </pc:spChg>
        <pc:picChg chg="add mod">
          <ac:chgData name="Brianna Echavarria" userId="S::bechavarria@thealamo.org::21230968-eceb-4aa6-b99e-8dba62e196a3" providerId="AD" clId="Web-{67C2C37D-7D3D-6C89-817F-E59FA1FE3CDE}" dt="2023-09-01T20:19:36.870" v="1043" actId="14100"/>
          <ac:picMkLst>
            <pc:docMk/>
            <pc:sldMk cId="2409826185" sldId="304"/>
            <ac:picMk id="4" creationId="{01395504-DDF2-13C4-7126-1B7505477662}"/>
          </ac:picMkLst>
        </pc:picChg>
        <pc:picChg chg="add">
          <ac:chgData name="Brianna Echavarria" userId="S::bechavarria@thealamo.org::21230968-eceb-4aa6-b99e-8dba62e196a3" providerId="AD" clId="Web-{67C2C37D-7D3D-6C89-817F-E59FA1FE3CDE}" dt="2023-09-01T20:19:26.026" v="1042"/>
          <ac:picMkLst>
            <pc:docMk/>
            <pc:sldMk cId="2409826185" sldId="304"/>
            <ac:picMk id="5" creationId="{95DBC140-1A98-3124-9AFF-E5BBFBB5CE71}"/>
          </ac:picMkLst>
        </pc:picChg>
      </pc:sldChg>
      <pc:sldChg chg="addSp modSp add replId">
        <pc:chgData name="Brianna Echavarria" userId="S::bechavarria@thealamo.org::21230968-eceb-4aa6-b99e-8dba62e196a3" providerId="AD" clId="Web-{67C2C37D-7D3D-6C89-817F-E59FA1FE3CDE}" dt="2023-09-01T20:29:04.047" v="1154" actId="14100"/>
        <pc:sldMkLst>
          <pc:docMk/>
          <pc:sldMk cId="2305046917" sldId="305"/>
        </pc:sldMkLst>
        <pc:spChg chg="add mod">
          <ac:chgData name="Brianna Echavarria" userId="S::bechavarria@thealamo.org::21230968-eceb-4aa6-b99e-8dba62e196a3" providerId="AD" clId="Web-{67C2C37D-7D3D-6C89-817F-E59FA1FE3CDE}" dt="2023-09-01T20:28:57.171" v="1152"/>
          <ac:spMkLst>
            <pc:docMk/>
            <pc:sldMk cId="2305046917" sldId="305"/>
            <ac:spMk id="2" creationId="{6B7F12B6-EFCD-F081-6822-65EA15FDF6DF}"/>
          </ac:spMkLst>
        </pc:spChg>
        <pc:spChg chg="add mod">
          <ac:chgData name="Brianna Echavarria" userId="S::bechavarria@thealamo.org::21230968-eceb-4aa6-b99e-8dba62e196a3" providerId="AD" clId="Web-{67C2C37D-7D3D-6C89-817F-E59FA1FE3CDE}" dt="2023-09-01T20:28:57.203" v="1153"/>
          <ac:spMkLst>
            <pc:docMk/>
            <pc:sldMk cId="2305046917" sldId="305"/>
            <ac:spMk id="4" creationId="{3CE0439D-0251-D373-7433-D3B6B7BD61B8}"/>
          </ac:spMkLst>
        </pc:spChg>
        <pc:picChg chg="add mod">
          <ac:chgData name="Brianna Echavarria" userId="S::bechavarria@thealamo.org::21230968-eceb-4aa6-b99e-8dba62e196a3" providerId="AD" clId="Web-{67C2C37D-7D3D-6C89-817F-E59FA1FE3CDE}" dt="2023-09-01T20:29:04.047" v="1154" actId="14100"/>
          <ac:picMkLst>
            <pc:docMk/>
            <pc:sldMk cId="2305046917" sldId="305"/>
            <ac:picMk id="3" creationId="{616AF4C2-15E0-DF70-31B6-BA6104FA3B0C}"/>
          </ac:picMkLst>
        </pc:picChg>
      </pc:sldChg>
      <pc:sldChg chg="addSp delSp modSp add replId">
        <pc:chgData name="Brianna Echavarria" userId="S::bechavarria@thealamo.org::21230968-eceb-4aa6-b99e-8dba62e196a3" providerId="AD" clId="Web-{67C2C37D-7D3D-6C89-817F-E59FA1FE3CDE}" dt="2023-09-01T20:25:22.773" v="1119" actId="14100"/>
        <pc:sldMkLst>
          <pc:docMk/>
          <pc:sldMk cId="3744696895" sldId="306"/>
        </pc:sldMkLst>
        <pc:spChg chg="add">
          <ac:chgData name="Brianna Echavarria" userId="S::bechavarria@thealamo.org::21230968-eceb-4aa6-b99e-8dba62e196a3" providerId="AD" clId="Web-{67C2C37D-7D3D-6C89-817F-E59FA1FE3CDE}" dt="2023-09-01T20:23:35.363" v="1094"/>
          <ac:spMkLst>
            <pc:docMk/>
            <pc:sldMk cId="3744696895" sldId="306"/>
            <ac:spMk id="2" creationId="{3EDDD875-4A74-82DA-25C6-5C028F8E4623}"/>
          </ac:spMkLst>
        </pc:spChg>
        <pc:spChg chg="add del">
          <ac:chgData name="Brianna Echavarria" userId="S::bechavarria@thealamo.org::21230968-eceb-4aa6-b99e-8dba62e196a3" providerId="AD" clId="Web-{67C2C37D-7D3D-6C89-817F-E59FA1FE3CDE}" dt="2023-09-01T20:23:43.957" v="1099"/>
          <ac:spMkLst>
            <pc:docMk/>
            <pc:sldMk cId="3744696895" sldId="306"/>
            <ac:spMk id="4" creationId="{E5B08C5F-17FF-1FB1-51D2-1828E460282E}"/>
          </ac:spMkLst>
        </pc:spChg>
        <pc:spChg chg="add mod">
          <ac:chgData name="Brianna Echavarria" userId="S::bechavarria@thealamo.org::21230968-eceb-4aa6-b99e-8dba62e196a3" providerId="AD" clId="Web-{67C2C37D-7D3D-6C89-817F-E59FA1FE3CDE}" dt="2023-09-01T20:23:50.582" v="1102" actId="20577"/>
          <ac:spMkLst>
            <pc:docMk/>
            <pc:sldMk cId="3744696895" sldId="306"/>
            <ac:spMk id="5" creationId="{4382DCF2-CB90-E4A9-91EA-0A37AE6F450A}"/>
          </ac:spMkLst>
        </pc:spChg>
        <pc:spChg chg="add mod">
          <ac:chgData name="Brianna Echavarria" userId="S::bechavarria@thealamo.org::21230968-eceb-4aa6-b99e-8dba62e196a3" providerId="AD" clId="Web-{67C2C37D-7D3D-6C89-817F-E59FA1FE3CDE}" dt="2023-09-01T20:24:31.021" v="1107" actId="1076"/>
          <ac:spMkLst>
            <pc:docMk/>
            <pc:sldMk cId="3744696895" sldId="306"/>
            <ac:spMk id="6" creationId="{C5AD7315-EB5F-7707-D2C3-BBB9CA565FA9}"/>
          </ac:spMkLst>
        </pc:spChg>
        <pc:spChg chg="add mod">
          <ac:chgData name="Brianna Echavarria" userId="S::bechavarria@thealamo.org::21230968-eceb-4aa6-b99e-8dba62e196a3" providerId="AD" clId="Web-{67C2C37D-7D3D-6C89-817F-E59FA1FE3CDE}" dt="2023-09-01T20:25:12.007" v="1117" actId="20577"/>
          <ac:spMkLst>
            <pc:docMk/>
            <pc:sldMk cId="3744696895" sldId="306"/>
            <ac:spMk id="8" creationId="{F723D35C-36C2-DA9A-3366-A3F53E8E55B4}"/>
          </ac:spMkLst>
        </pc:spChg>
        <pc:picChg chg="add mod">
          <ac:chgData name="Brianna Echavarria" userId="S::bechavarria@thealamo.org::21230968-eceb-4aa6-b99e-8dba62e196a3" providerId="AD" clId="Web-{67C2C37D-7D3D-6C89-817F-E59FA1FE3CDE}" dt="2023-09-01T20:24:01.536" v="1105" actId="1076"/>
          <ac:picMkLst>
            <pc:docMk/>
            <pc:sldMk cId="3744696895" sldId="306"/>
            <ac:picMk id="3" creationId="{0730FB2F-17DE-EC42-E8FB-B121B03CC98C}"/>
          </ac:picMkLst>
        </pc:picChg>
        <pc:picChg chg="add del">
          <ac:chgData name="Brianna Echavarria" userId="S::bechavarria@thealamo.org::21230968-eceb-4aa6-b99e-8dba62e196a3" providerId="AD" clId="Web-{67C2C37D-7D3D-6C89-817F-E59FA1FE3CDE}" dt="2023-09-01T20:23:54.707" v="1104"/>
          <ac:picMkLst>
            <pc:docMk/>
            <pc:sldMk cId="3744696895" sldId="306"/>
            <ac:picMk id="7" creationId="{E828BAF5-3E73-8098-747C-1D8131BA7F3F}"/>
          </ac:picMkLst>
        </pc:picChg>
        <pc:picChg chg="add mod ord">
          <ac:chgData name="Brianna Echavarria" userId="S::bechavarria@thealamo.org::21230968-eceb-4aa6-b99e-8dba62e196a3" providerId="AD" clId="Web-{67C2C37D-7D3D-6C89-817F-E59FA1FE3CDE}" dt="2023-09-01T20:25:22.773" v="1119" actId="14100"/>
          <ac:picMkLst>
            <pc:docMk/>
            <pc:sldMk cId="3744696895" sldId="306"/>
            <ac:picMk id="10" creationId="{89C0CF9C-6D72-DC56-A4D6-D15E1F9E9516}"/>
          </ac:picMkLst>
        </pc:picChg>
      </pc:sldChg>
      <pc:sldChg chg="addSp delSp modSp add replId">
        <pc:chgData name="Brianna Echavarria" userId="S::bechavarria@thealamo.org::21230968-eceb-4aa6-b99e-8dba62e196a3" providerId="AD" clId="Web-{67C2C37D-7D3D-6C89-817F-E59FA1FE3CDE}" dt="2023-09-01T20:28:15.685" v="1147" actId="20577"/>
        <pc:sldMkLst>
          <pc:docMk/>
          <pc:sldMk cId="4209058530" sldId="307"/>
        </pc:sldMkLst>
        <pc:spChg chg="add">
          <ac:chgData name="Brianna Echavarria" userId="S::bechavarria@thealamo.org::21230968-eceb-4aa6-b99e-8dba62e196a3" providerId="AD" clId="Web-{67C2C37D-7D3D-6C89-817F-E59FA1FE3CDE}" dt="2023-09-01T20:26:15.228" v="1129"/>
          <ac:spMkLst>
            <pc:docMk/>
            <pc:sldMk cId="4209058530" sldId="307"/>
            <ac:spMk id="2" creationId="{51CA1FDF-7F38-E4EA-30A3-162D8EA69B8C}"/>
          </ac:spMkLst>
        </pc:spChg>
        <pc:spChg chg="add mod">
          <ac:chgData name="Brianna Echavarria" userId="S::bechavarria@thealamo.org::21230968-eceb-4aa6-b99e-8dba62e196a3" providerId="AD" clId="Web-{67C2C37D-7D3D-6C89-817F-E59FA1FE3CDE}" dt="2023-09-01T20:26:18.619" v="1130"/>
          <ac:spMkLst>
            <pc:docMk/>
            <pc:sldMk cId="4209058530" sldId="307"/>
            <ac:spMk id="3" creationId="{B73DEE79-FE54-D5C5-EAD1-D50F6F424EF9}"/>
          </ac:spMkLst>
        </pc:spChg>
        <pc:spChg chg="add mod ord">
          <ac:chgData name="Brianna Echavarria" userId="S::bechavarria@thealamo.org::21230968-eceb-4aa6-b99e-8dba62e196a3" providerId="AD" clId="Web-{67C2C37D-7D3D-6C89-817F-E59FA1FE3CDE}" dt="2023-09-01T20:28:15.685" v="1147" actId="20577"/>
          <ac:spMkLst>
            <pc:docMk/>
            <pc:sldMk cId="4209058530" sldId="307"/>
            <ac:spMk id="7" creationId="{F5976F8F-D4E5-6337-6A1E-D7B7AD5E30D6}"/>
          </ac:spMkLst>
        </pc:spChg>
        <pc:picChg chg="add mod">
          <ac:chgData name="Brianna Echavarria" userId="S::bechavarria@thealamo.org::21230968-eceb-4aa6-b99e-8dba62e196a3" providerId="AD" clId="Web-{67C2C37D-7D3D-6C89-817F-E59FA1FE3CDE}" dt="2023-09-01T20:27:05.980" v="1132" actId="14100"/>
          <ac:picMkLst>
            <pc:docMk/>
            <pc:sldMk cId="4209058530" sldId="307"/>
            <ac:picMk id="4" creationId="{3CB33C5E-9578-232E-1183-686BF3948A5C}"/>
          </ac:picMkLst>
        </pc:picChg>
        <pc:picChg chg="add del">
          <ac:chgData name="Brianna Echavarria" userId="S::bechavarria@thealamo.org::21230968-eceb-4aa6-b99e-8dba62e196a3" providerId="AD" clId="Web-{67C2C37D-7D3D-6C89-817F-E59FA1FE3CDE}" dt="2023-09-01T20:27:09.746" v="1133"/>
          <ac:picMkLst>
            <pc:docMk/>
            <pc:sldMk cId="4209058530" sldId="307"/>
            <ac:picMk id="5" creationId="{B9C99D82-95E9-10F8-70A8-32FCE0622EE9}"/>
          </ac:picMkLst>
        </pc:picChg>
        <pc:picChg chg="add del">
          <ac:chgData name="Brianna Echavarria" userId="S::bechavarria@thealamo.org::21230968-eceb-4aa6-b99e-8dba62e196a3" providerId="AD" clId="Web-{67C2C37D-7D3D-6C89-817F-E59FA1FE3CDE}" dt="2023-09-01T20:27:11.824" v="1134"/>
          <ac:picMkLst>
            <pc:docMk/>
            <pc:sldMk cId="4209058530" sldId="307"/>
            <ac:picMk id="6" creationId="{A1484CA5-4EFC-3DD5-3004-6DA746A1200C}"/>
          </ac:picMkLst>
        </pc:picChg>
        <pc:picChg chg="add mod">
          <ac:chgData name="Brianna Echavarria" userId="S::bechavarria@thealamo.org::21230968-eceb-4aa6-b99e-8dba62e196a3" providerId="AD" clId="Web-{67C2C37D-7D3D-6C89-817F-E59FA1FE3CDE}" dt="2023-09-01T20:27:48.856" v="1141" actId="14100"/>
          <ac:picMkLst>
            <pc:docMk/>
            <pc:sldMk cId="4209058530" sldId="307"/>
            <ac:picMk id="9" creationId="{1B58E164-4669-1FA5-AC9A-E8768F6730CA}"/>
          </ac:picMkLst>
        </pc:picChg>
        <pc:picChg chg="add mod">
          <ac:chgData name="Brianna Echavarria" userId="S::bechavarria@thealamo.org::21230968-eceb-4aa6-b99e-8dba62e196a3" providerId="AD" clId="Web-{67C2C37D-7D3D-6C89-817F-E59FA1FE3CDE}" dt="2023-09-01T20:28:00.091" v="1144" actId="14100"/>
          <ac:picMkLst>
            <pc:docMk/>
            <pc:sldMk cId="4209058530" sldId="307"/>
            <ac:picMk id="10" creationId="{BCCF0262-F44B-292D-6D7A-7E4F41AEDFD3}"/>
          </ac:picMkLst>
        </pc:picChg>
      </pc:sldChg>
      <pc:sldChg chg="addSp modSp add replId">
        <pc:chgData name="Brianna Echavarria" userId="S::bechavarria@thealamo.org::21230968-eceb-4aa6-b99e-8dba62e196a3" providerId="AD" clId="Web-{67C2C37D-7D3D-6C89-817F-E59FA1FE3CDE}" dt="2023-09-01T20:26:03.571" v="1128" actId="14100"/>
        <pc:sldMkLst>
          <pc:docMk/>
          <pc:sldMk cId="3094122801" sldId="308"/>
        </pc:sldMkLst>
        <pc:spChg chg="add mod">
          <ac:chgData name="Brianna Echavarria" userId="S::bechavarria@thealamo.org::21230968-eceb-4aa6-b99e-8dba62e196a3" providerId="AD" clId="Web-{67C2C37D-7D3D-6C89-817F-E59FA1FE3CDE}" dt="2023-09-01T20:25:59.430" v="1127" actId="1076"/>
          <ac:spMkLst>
            <pc:docMk/>
            <pc:sldMk cId="3094122801" sldId="308"/>
            <ac:spMk id="2" creationId="{900447BD-06F8-CFFC-8A78-8603A561F39F}"/>
          </ac:spMkLst>
        </pc:spChg>
        <pc:spChg chg="add mod">
          <ac:chgData name="Brianna Echavarria" userId="S::bechavarria@thealamo.org::21230968-eceb-4aa6-b99e-8dba62e196a3" providerId="AD" clId="Web-{67C2C37D-7D3D-6C89-817F-E59FA1FE3CDE}" dt="2023-09-01T20:25:57.368" v="1126" actId="1076"/>
          <ac:spMkLst>
            <pc:docMk/>
            <pc:sldMk cId="3094122801" sldId="308"/>
            <ac:spMk id="3" creationId="{8D3D4A88-496C-DEBB-0E72-C09176C03674}"/>
          </ac:spMkLst>
        </pc:spChg>
        <pc:picChg chg="add mod">
          <ac:chgData name="Brianna Echavarria" userId="S::bechavarria@thealamo.org::21230968-eceb-4aa6-b99e-8dba62e196a3" providerId="AD" clId="Web-{67C2C37D-7D3D-6C89-817F-E59FA1FE3CDE}" dt="2023-09-01T20:26:03.571" v="1128" actId="14100"/>
          <ac:picMkLst>
            <pc:docMk/>
            <pc:sldMk cId="3094122801" sldId="308"/>
            <ac:picMk id="4" creationId="{B535BF3F-69F1-419C-3005-8A72427AEA5F}"/>
          </ac:picMkLst>
        </pc:picChg>
      </pc:sldChg>
      <pc:sldChg chg="addSp modSp add ord replId">
        <pc:chgData name="Brianna Echavarria" userId="S::bechavarria@thealamo.org::21230968-eceb-4aa6-b99e-8dba62e196a3" providerId="AD" clId="Web-{67C2C37D-7D3D-6C89-817F-E59FA1FE3CDE}" dt="2023-09-01T20:21:29.296" v="1062"/>
        <pc:sldMkLst>
          <pc:docMk/>
          <pc:sldMk cId="2186952890" sldId="309"/>
        </pc:sldMkLst>
        <pc:spChg chg="add mod">
          <ac:chgData name="Brianna Echavarria" userId="S::bechavarria@thealamo.org::21230968-eceb-4aa6-b99e-8dba62e196a3" providerId="AD" clId="Web-{67C2C37D-7D3D-6C89-817F-E59FA1FE3CDE}" dt="2023-09-01T20:21:21.374" v="1061" actId="1076"/>
          <ac:spMkLst>
            <pc:docMk/>
            <pc:sldMk cId="2186952890" sldId="309"/>
            <ac:spMk id="3" creationId="{6FA1D65A-E28F-27CB-FF13-6E146A72A97D}"/>
          </ac:spMkLst>
        </pc:spChg>
        <pc:picChg chg="add mod">
          <ac:chgData name="Brianna Echavarria" userId="S::bechavarria@thealamo.org::21230968-eceb-4aa6-b99e-8dba62e196a3" providerId="AD" clId="Web-{67C2C37D-7D3D-6C89-817F-E59FA1FE3CDE}" dt="2023-09-01T20:21:00.107" v="1056" actId="14100"/>
          <ac:picMkLst>
            <pc:docMk/>
            <pc:sldMk cId="2186952890" sldId="309"/>
            <ac:picMk id="2" creationId="{A275F85C-0CE6-C549-404C-0D3D015E552A}"/>
          </ac:picMkLst>
        </pc:picChg>
      </pc:sldChg>
      <pc:sldChg chg="addSp delSp modSp add replId">
        <pc:chgData name="Brianna Echavarria" userId="S::bechavarria@thealamo.org::21230968-eceb-4aa6-b99e-8dba62e196a3" providerId="AD" clId="Web-{67C2C37D-7D3D-6C89-817F-E59FA1FE3CDE}" dt="2023-09-01T20:30:09.065" v="1166" actId="1076"/>
        <pc:sldMkLst>
          <pc:docMk/>
          <pc:sldMk cId="3888877419" sldId="310"/>
        </pc:sldMkLst>
        <pc:spChg chg="add">
          <ac:chgData name="Brianna Echavarria" userId="S::bechavarria@thealamo.org::21230968-eceb-4aa6-b99e-8dba62e196a3" providerId="AD" clId="Web-{67C2C37D-7D3D-6C89-817F-E59FA1FE3CDE}" dt="2023-09-01T20:29:17.328" v="1155"/>
          <ac:spMkLst>
            <pc:docMk/>
            <pc:sldMk cId="3888877419" sldId="310"/>
            <ac:spMk id="2" creationId="{C03F414F-79BD-9713-9EA0-5CF25C15D31E}"/>
          </ac:spMkLst>
        </pc:spChg>
        <pc:spChg chg="add del">
          <ac:chgData name="Brianna Echavarria" userId="S::bechavarria@thealamo.org::21230968-eceb-4aa6-b99e-8dba62e196a3" providerId="AD" clId="Web-{67C2C37D-7D3D-6C89-817F-E59FA1FE3CDE}" dt="2023-09-01T20:29:22.719" v="1156"/>
          <ac:spMkLst>
            <pc:docMk/>
            <pc:sldMk cId="3888877419" sldId="310"/>
            <ac:spMk id="4" creationId="{2131D8B1-FC7D-BF70-21F3-134BD261A804}"/>
          </ac:spMkLst>
        </pc:spChg>
        <pc:spChg chg="add mod">
          <ac:chgData name="Brianna Echavarria" userId="S::bechavarria@thealamo.org::21230968-eceb-4aa6-b99e-8dba62e196a3" providerId="AD" clId="Web-{67C2C37D-7D3D-6C89-817F-E59FA1FE3CDE}" dt="2023-09-01T20:30:09.065" v="1166" actId="1076"/>
          <ac:spMkLst>
            <pc:docMk/>
            <pc:sldMk cId="3888877419" sldId="310"/>
            <ac:spMk id="5" creationId="{6F43A2E6-22AB-54D2-5740-E6C9B9D01767}"/>
          </ac:spMkLst>
        </pc:spChg>
        <pc:spChg chg="add mod">
          <ac:chgData name="Brianna Echavarria" userId="S::bechavarria@thealamo.org::21230968-eceb-4aa6-b99e-8dba62e196a3" providerId="AD" clId="Web-{67C2C37D-7D3D-6C89-817F-E59FA1FE3CDE}" dt="2023-09-01T20:30:05.486" v="1165" actId="20577"/>
          <ac:spMkLst>
            <pc:docMk/>
            <pc:sldMk cId="3888877419" sldId="310"/>
            <ac:spMk id="6" creationId="{E7E56131-ED80-BEC0-C15C-BCAC3682F97D}"/>
          </ac:spMkLst>
        </pc:spChg>
        <pc:picChg chg="add mod">
          <ac:chgData name="Brianna Echavarria" userId="S::bechavarria@thealamo.org::21230968-eceb-4aa6-b99e-8dba62e196a3" providerId="AD" clId="Web-{67C2C37D-7D3D-6C89-817F-E59FA1FE3CDE}" dt="2023-09-01T20:29:42.189" v="1159" actId="14100"/>
          <ac:picMkLst>
            <pc:docMk/>
            <pc:sldMk cId="3888877419" sldId="310"/>
            <ac:picMk id="3" creationId="{44D9F2C5-0EF7-16BE-3972-ACF1FB3AF3BA}"/>
          </ac:picMkLst>
        </pc:picChg>
      </pc:sldChg>
      <pc:sldChg chg="addSp delSp modSp add replId">
        <pc:chgData name="Brianna Echavarria" userId="S::bechavarria@thealamo.org::21230968-eceb-4aa6-b99e-8dba62e196a3" providerId="AD" clId="Web-{67C2C37D-7D3D-6C89-817F-E59FA1FE3CDE}" dt="2023-09-01T20:32:33.835" v="1196" actId="20577"/>
        <pc:sldMkLst>
          <pc:docMk/>
          <pc:sldMk cId="575526864" sldId="311"/>
        </pc:sldMkLst>
        <pc:spChg chg="add">
          <ac:chgData name="Brianna Echavarria" userId="S::bechavarria@thealamo.org::21230968-eceb-4aa6-b99e-8dba62e196a3" providerId="AD" clId="Web-{67C2C37D-7D3D-6C89-817F-E59FA1FE3CDE}" dt="2023-09-01T20:30:54.332" v="1174"/>
          <ac:spMkLst>
            <pc:docMk/>
            <pc:sldMk cId="575526864" sldId="311"/>
            <ac:spMk id="2" creationId="{858B0A90-6010-9147-E254-A136C687E179}"/>
          </ac:spMkLst>
        </pc:spChg>
        <pc:spChg chg="add del">
          <ac:chgData name="Brianna Echavarria" userId="S::bechavarria@thealamo.org::21230968-eceb-4aa6-b99e-8dba62e196a3" providerId="AD" clId="Web-{67C2C37D-7D3D-6C89-817F-E59FA1FE3CDE}" dt="2023-09-01T20:31:19.223" v="1178"/>
          <ac:spMkLst>
            <pc:docMk/>
            <pc:sldMk cId="575526864" sldId="311"/>
            <ac:spMk id="4" creationId="{5DC58DC1-FFD6-59FA-41B5-C7E528320A25}"/>
          </ac:spMkLst>
        </pc:spChg>
        <pc:spChg chg="add mod">
          <ac:chgData name="Brianna Echavarria" userId="S::bechavarria@thealamo.org::21230968-eceb-4aa6-b99e-8dba62e196a3" providerId="AD" clId="Web-{67C2C37D-7D3D-6C89-817F-E59FA1FE3CDE}" dt="2023-09-01T20:32:03.428" v="1189" actId="1076"/>
          <ac:spMkLst>
            <pc:docMk/>
            <pc:sldMk cId="575526864" sldId="311"/>
            <ac:spMk id="5" creationId="{598ECD1A-061F-0CAF-EBA8-331CA21297F3}"/>
          </ac:spMkLst>
        </pc:spChg>
        <pc:spChg chg="add mod">
          <ac:chgData name="Brianna Echavarria" userId="S::bechavarria@thealamo.org::21230968-eceb-4aa6-b99e-8dba62e196a3" providerId="AD" clId="Web-{67C2C37D-7D3D-6C89-817F-E59FA1FE3CDE}" dt="2023-09-01T20:31:59.834" v="1188" actId="1076"/>
          <ac:spMkLst>
            <pc:docMk/>
            <pc:sldMk cId="575526864" sldId="311"/>
            <ac:spMk id="6" creationId="{41EC3368-80CF-6995-3BF3-CBA6C94D07A0}"/>
          </ac:spMkLst>
        </pc:spChg>
        <pc:spChg chg="add mod">
          <ac:chgData name="Brianna Echavarria" userId="S::bechavarria@thealamo.org::21230968-eceb-4aa6-b99e-8dba62e196a3" providerId="AD" clId="Web-{67C2C37D-7D3D-6C89-817F-E59FA1FE3CDE}" dt="2023-09-01T20:32:33.835" v="1196" actId="20577"/>
          <ac:spMkLst>
            <pc:docMk/>
            <pc:sldMk cId="575526864" sldId="311"/>
            <ac:spMk id="8" creationId="{18604CD9-A6EE-ACEF-18FE-A0952F1DF42B}"/>
          </ac:spMkLst>
        </pc:spChg>
        <pc:picChg chg="add mod">
          <ac:chgData name="Brianna Echavarria" userId="S::bechavarria@thealamo.org::21230968-eceb-4aa6-b99e-8dba62e196a3" providerId="AD" clId="Web-{67C2C37D-7D3D-6C89-817F-E59FA1FE3CDE}" dt="2023-09-01T20:31:27.364" v="1180" actId="1076"/>
          <ac:picMkLst>
            <pc:docMk/>
            <pc:sldMk cId="575526864" sldId="311"/>
            <ac:picMk id="3" creationId="{AA159E70-4FFC-EF23-6A5C-919EC01C0A20}"/>
          </ac:picMkLst>
        </pc:picChg>
        <pc:picChg chg="add del">
          <ac:chgData name="Brianna Echavarria" userId="S::bechavarria@thealamo.org::21230968-eceb-4aa6-b99e-8dba62e196a3" providerId="AD" clId="Web-{67C2C37D-7D3D-6C89-817F-E59FA1FE3CDE}" dt="2023-09-01T20:31:43.162" v="1183"/>
          <ac:picMkLst>
            <pc:docMk/>
            <pc:sldMk cId="575526864" sldId="311"/>
            <ac:picMk id="7" creationId="{F3AFCDDA-9D83-95BC-2753-A2BA28ECBFBD}"/>
          </ac:picMkLst>
        </pc:picChg>
        <pc:picChg chg="add mod ord">
          <ac:chgData name="Brianna Echavarria" userId="S::bechavarria@thealamo.org::21230968-eceb-4aa6-b99e-8dba62e196a3" providerId="AD" clId="Web-{67C2C37D-7D3D-6C89-817F-E59FA1FE3CDE}" dt="2023-09-01T20:32:30.773" v="1195" actId="1076"/>
          <ac:picMkLst>
            <pc:docMk/>
            <pc:sldMk cId="575526864" sldId="311"/>
            <ac:picMk id="10" creationId="{94635F14-33AD-8678-10AC-32F458B6EB64}"/>
          </ac:picMkLst>
        </pc:picChg>
      </pc:sldChg>
      <pc:sldChg chg="addSp modSp add replId">
        <pc:chgData name="Brianna Echavarria" userId="S::bechavarria@thealamo.org::21230968-eceb-4aa6-b99e-8dba62e196a3" providerId="AD" clId="Web-{67C2C37D-7D3D-6C89-817F-E59FA1FE3CDE}" dt="2023-09-01T20:30:43.035" v="1173" actId="1076"/>
        <pc:sldMkLst>
          <pc:docMk/>
          <pc:sldMk cId="391921191" sldId="312"/>
        </pc:sldMkLst>
        <pc:spChg chg="add mod">
          <ac:chgData name="Brianna Echavarria" userId="S::bechavarria@thealamo.org::21230968-eceb-4aa6-b99e-8dba62e196a3" providerId="AD" clId="Web-{67C2C37D-7D3D-6C89-817F-E59FA1FE3CDE}" dt="2023-09-01T20:30:40.316" v="1172" actId="1076"/>
          <ac:spMkLst>
            <pc:docMk/>
            <pc:sldMk cId="391921191" sldId="312"/>
            <ac:spMk id="2" creationId="{8834CBD1-F9C0-B8A5-1DD3-54E2C7B9F614}"/>
          </ac:spMkLst>
        </pc:spChg>
        <pc:spChg chg="add mod">
          <ac:chgData name="Brianna Echavarria" userId="S::bechavarria@thealamo.org::21230968-eceb-4aa6-b99e-8dba62e196a3" providerId="AD" clId="Web-{67C2C37D-7D3D-6C89-817F-E59FA1FE3CDE}" dt="2023-09-01T20:30:43.035" v="1173" actId="1076"/>
          <ac:spMkLst>
            <pc:docMk/>
            <pc:sldMk cId="391921191" sldId="312"/>
            <ac:spMk id="3" creationId="{EFEF6101-2618-220A-9595-9E01FB22B9B9}"/>
          </ac:spMkLst>
        </pc:spChg>
        <pc:picChg chg="add mod">
          <ac:chgData name="Brianna Echavarria" userId="S::bechavarria@thealamo.org::21230968-eceb-4aa6-b99e-8dba62e196a3" providerId="AD" clId="Web-{67C2C37D-7D3D-6C89-817F-E59FA1FE3CDE}" dt="2023-09-01T20:30:29.487" v="1168" actId="14100"/>
          <ac:picMkLst>
            <pc:docMk/>
            <pc:sldMk cId="391921191" sldId="312"/>
            <ac:picMk id="4" creationId="{ABB19D7E-5304-2E41-852B-2BDA1C389786}"/>
          </ac:picMkLst>
        </pc:picChg>
      </pc:sldChg>
      <pc:sldChg chg="addSp delSp modSp add replId">
        <pc:chgData name="Brianna Echavarria" userId="S::bechavarria@thealamo.org::21230968-eceb-4aa6-b99e-8dba62e196a3" providerId="AD" clId="Web-{67C2C37D-7D3D-6C89-817F-E59FA1FE3CDE}" dt="2023-09-01T20:33:19.681" v="1208" actId="14100"/>
        <pc:sldMkLst>
          <pc:docMk/>
          <pc:sldMk cId="2866747619" sldId="313"/>
        </pc:sldMkLst>
        <pc:spChg chg="add">
          <ac:chgData name="Brianna Echavarria" userId="S::bechavarria@thealamo.org::21230968-eceb-4aa6-b99e-8dba62e196a3" providerId="AD" clId="Web-{67C2C37D-7D3D-6C89-817F-E59FA1FE3CDE}" dt="2023-09-01T20:32:57.180" v="1203"/>
          <ac:spMkLst>
            <pc:docMk/>
            <pc:sldMk cId="2866747619" sldId="313"/>
            <ac:spMk id="4" creationId="{F711C448-8F28-BE6D-93AA-1EBA370F2E9F}"/>
          </ac:spMkLst>
        </pc:spChg>
        <pc:spChg chg="del">
          <ac:chgData name="Brianna Echavarria" userId="S::bechavarria@thealamo.org::21230968-eceb-4aa6-b99e-8dba62e196a3" providerId="AD" clId="Web-{67C2C37D-7D3D-6C89-817F-E59FA1FE3CDE}" dt="2023-09-01T20:32:55.711" v="1201"/>
          <ac:spMkLst>
            <pc:docMk/>
            <pc:sldMk cId="2866747619" sldId="313"/>
            <ac:spMk id="5" creationId="{598ECD1A-061F-0CAF-EBA8-331CA21297F3}"/>
          </ac:spMkLst>
        </pc:spChg>
        <pc:spChg chg="del">
          <ac:chgData name="Brianna Echavarria" userId="S::bechavarria@thealamo.org::21230968-eceb-4aa6-b99e-8dba62e196a3" providerId="AD" clId="Web-{67C2C37D-7D3D-6C89-817F-E59FA1FE3CDE}" dt="2023-09-01T20:32:55.711" v="1200"/>
          <ac:spMkLst>
            <pc:docMk/>
            <pc:sldMk cId="2866747619" sldId="313"/>
            <ac:spMk id="6" creationId="{41EC3368-80CF-6995-3BF3-CBA6C94D07A0}"/>
          </ac:spMkLst>
        </pc:spChg>
        <pc:spChg chg="del">
          <ac:chgData name="Brianna Echavarria" userId="S::bechavarria@thealamo.org::21230968-eceb-4aa6-b99e-8dba62e196a3" providerId="AD" clId="Web-{67C2C37D-7D3D-6C89-817F-E59FA1FE3CDE}" dt="2023-09-01T20:32:55.711" v="1198"/>
          <ac:spMkLst>
            <pc:docMk/>
            <pc:sldMk cId="2866747619" sldId="313"/>
            <ac:spMk id="8" creationId="{18604CD9-A6EE-ACEF-18FE-A0952F1DF42B}"/>
          </ac:spMkLst>
        </pc:spChg>
        <pc:spChg chg="add">
          <ac:chgData name="Brianna Echavarria" userId="S::bechavarria@thealamo.org::21230968-eceb-4aa6-b99e-8dba62e196a3" providerId="AD" clId="Web-{67C2C37D-7D3D-6C89-817F-E59FA1FE3CDE}" dt="2023-09-01T20:32:57.180" v="1203"/>
          <ac:spMkLst>
            <pc:docMk/>
            <pc:sldMk cId="2866747619" sldId="313"/>
            <ac:spMk id="9" creationId="{BA9E41C4-E5F9-D45F-E67E-B7C82AAD8220}"/>
          </ac:spMkLst>
        </pc:spChg>
        <pc:spChg chg="add">
          <ac:chgData name="Brianna Echavarria" userId="S::bechavarria@thealamo.org::21230968-eceb-4aa6-b99e-8dba62e196a3" providerId="AD" clId="Web-{67C2C37D-7D3D-6C89-817F-E59FA1FE3CDE}" dt="2023-09-01T20:32:57.180" v="1203"/>
          <ac:spMkLst>
            <pc:docMk/>
            <pc:sldMk cId="2866747619" sldId="313"/>
            <ac:spMk id="11" creationId="{199E4E17-6A10-1B5D-E682-25756A67D7B4}"/>
          </ac:spMkLst>
        </pc:spChg>
        <pc:spChg chg="add mod">
          <ac:chgData name="Brianna Echavarria" userId="S::bechavarria@thealamo.org::21230968-eceb-4aa6-b99e-8dba62e196a3" providerId="AD" clId="Web-{67C2C37D-7D3D-6C89-817F-E59FA1FE3CDE}" dt="2023-09-01T20:33:16.587" v="1207" actId="14100"/>
          <ac:spMkLst>
            <pc:docMk/>
            <pc:sldMk cId="2866747619" sldId="313"/>
            <ac:spMk id="13" creationId="{357288E2-F8E8-59EA-A020-DC792C6B189D}"/>
          </ac:spMkLst>
        </pc:spChg>
        <pc:spChg chg="add mod">
          <ac:chgData name="Brianna Echavarria" userId="S::bechavarria@thealamo.org::21230968-eceb-4aa6-b99e-8dba62e196a3" providerId="AD" clId="Web-{67C2C37D-7D3D-6C89-817F-E59FA1FE3CDE}" dt="2023-09-01T20:33:19.681" v="1208" actId="14100"/>
          <ac:spMkLst>
            <pc:docMk/>
            <pc:sldMk cId="2866747619" sldId="313"/>
            <ac:spMk id="15" creationId="{6FF0769E-7A20-51F4-13E9-0237DEA48FB0}"/>
          </ac:spMkLst>
        </pc:spChg>
        <pc:picChg chg="del">
          <ac:chgData name="Brianna Echavarria" userId="S::bechavarria@thealamo.org::21230968-eceb-4aa6-b99e-8dba62e196a3" providerId="AD" clId="Web-{67C2C37D-7D3D-6C89-817F-E59FA1FE3CDE}" dt="2023-09-01T20:32:55.711" v="1202"/>
          <ac:picMkLst>
            <pc:docMk/>
            <pc:sldMk cId="2866747619" sldId="313"/>
            <ac:picMk id="3" creationId="{AA159E70-4FFC-EF23-6A5C-919EC01C0A20}"/>
          </ac:picMkLst>
        </pc:picChg>
        <pc:picChg chg="add mod">
          <ac:chgData name="Brianna Echavarria" userId="S::bechavarria@thealamo.org::21230968-eceb-4aa6-b99e-8dba62e196a3" providerId="AD" clId="Web-{67C2C37D-7D3D-6C89-817F-E59FA1FE3CDE}" dt="2023-09-01T20:33:06.540" v="1204" actId="14100"/>
          <ac:picMkLst>
            <pc:docMk/>
            <pc:sldMk cId="2866747619" sldId="313"/>
            <ac:picMk id="7" creationId="{676428F3-BA9A-2092-814B-BACF1C710365}"/>
          </ac:picMkLst>
        </pc:picChg>
        <pc:picChg chg="del">
          <ac:chgData name="Brianna Echavarria" userId="S::bechavarria@thealamo.org::21230968-eceb-4aa6-b99e-8dba62e196a3" providerId="AD" clId="Web-{67C2C37D-7D3D-6C89-817F-E59FA1FE3CDE}" dt="2023-09-01T20:32:55.711" v="1199"/>
          <ac:picMkLst>
            <pc:docMk/>
            <pc:sldMk cId="2866747619" sldId="313"/>
            <ac:picMk id="10" creationId="{94635F14-33AD-8678-10AC-32F458B6EB64}"/>
          </ac:picMkLst>
        </pc:picChg>
        <pc:picChg chg="add">
          <ac:chgData name="Brianna Echavarria" userId="S::bechavarria@thealamo.org::21230968-eceb-4aa6-b99e-8dba62e196a3" providerId="AD" clId="Web-{67C2C37D-7D3D-6C89-817F-E59FA1FE3CDE}" dt="2023-09-01T20:32:57.180" v="1203"/>
          <ac:picMkLst>
            <pc:docMk/>
            <pc:sldMk cId="2866747619" sldId="313"/>
            <ac:picMk id="12" creationId="{39D82B53-E84C-23DE-D86B-199C8E8B4689}"/>
          </ac:picMkLst>
        </pc:picChg>
        <pc:picChg chg="add">
          <ac:chgData name="Brianna Echavarria" userId="S::bechavarria@thealamo.org::21230968-eceb-4aa6-b99e-8dba62e196a3" providerId="AD" clId="Web-{67C2C37D-7D3D-6C89-817F-E59FA1FE3CDE}" dt="2023-09-01T20:32:57.180" v="1203"/>
          <ac:picMkLst>
            <pc:docMk/>
            <pc:sldMk cId="2866747619" sldId="313"/>
            <ac:picMk id="14" creationId="{B3217804-BF41-47F7-B2A9-5845126BD7BD}"/>
          </ac:picMkLst>
        </pc:picChg>
      </pc:sldChg>
      <pc:sldChg chg="addSp delSp modSp add replId">
        <pc:chgData name="Brianna Echavarria" userId="S::bechavarria@thealamo.org::21230968-eceb-4aa6-b99e-8dba62e196a3" providerId="AD" clId="Web-{67C2C37D-7D3D-6C89-817F-E59FA1FE3CDE}" dt="2023-09-01T20:33:58.292" v="1225" actId="20577"/>
        <pc:sldMkLst>
          <pc:docMk/>
          <pc:sldMk cId="1265315641" sldId="314"/>
        </pc:sldMkLst>
        <pc:spChg chg="del">
          <ac:chgData name="Brianna Echavarria" userId="S::bechavarria@thealamo.org::21230968-eceb-4aa6-b99e-8dba62e196a3" providerId="AD" clId="Web-{67C2C37D-7D3D-6C89-817F-E59FA1FE3CDE}" dt="2023-09-01T20:33:27.806" v="1217"/>
          <ac:spMkLst>
            <pc:docMk/>
            <pc:sldMk cId="1265315641" sldId="314"/>
            <ac:spMk id="2" creationId="{858B0A90-6010-9147-E254-A136C687E179}"/>
          </ac:spMkLst>
        </pc:spChg>
        <pc:spChg chg="add mod">
          <ac:chgData name="Brianna Echavarria" userId="S::bechavarria@thealamo.org::21230968-eceb-4aa6-b99e-8dba62e196a3" providerId="AD" clId="Web-{67C2C37D-7D3D-6C89-817F-E59FA1FE3CDE}" dt="2023-09-01T20:33:58.292" v="1225" actId="20577"/>
          <ac:spMkLst>
            <pc:docMk/>
            <pc:sldMk cId="1265315641" sldId="314"/>
            <ac:spMk id="3" creationId="{539C3ECC-825C-4ECD-2548-3A901AF5E2D1}"/>
          </ac:spMkLst>
        </pc:spChg>
        <pc:spChg chg="del">
          <ac:chgData name="Brianna Echavarria" userId="S::bechavarria@thealamo.org::21230968-eceb-4aa6-b99e-8dba62e196a3" providerId="AD" clId="Web-{67C2C37D-7D3D-6C89-817F-E59FA1FE3CDE}" dt="2023-09-01T20:33:27.806" v="1216"/>
          <ac:spMkLst>
            <pc:docMk/>
            <pc:sldMk cId="1265315641" sldId="314"/>
            <ac:spMk id="4" creationId="{F711C448-8F28-BE6D-93AA-1EBA370F2E9F}"/>
          </ac:spMkLst>
        </pc:spChg>
        <pc:spChg chg="del">
          <ac:chgData name="Brianna Echavarria" userId="S::bechavarria@thealamo.org::21230968-eceb-4aa6-b99e-8dba62e196a3" providerId="AD" clId="Web-{67C2C37D-7D3D-6C89-817F-E59FA1FE3CDE}" dt="2023-09-01T20:33:27.806" v="1214"/>
          <ac:spMkLst>
            <pc:docMk/>
            <pc:sldMk cId="1265315641" sldId="314"/>
            <ac:spMk id="9" creationId="{BA9E41C4-E5F9-D45F-E67E-B7C82AAD8220}"/>
          </ac:spMkLst>
        </pc:spChg>
        <pc:spChg chg="del">
          <ac:chgData name="Brianna Echavarria" userId="S::bechavarria@thealamo.org::21230968-eceb-4aa6-b99e-8dba62e196a3" providerId="AD" clId="Web-{67C2C37D-7D3D-6C89-817F-E59FA1FE3CDE}" dt="2023-09-01T20:33:27.806" v="1213"/>
          <ac:spMkLst>
            <pc:docMk/>
            <pc:sldMk cId="1265315641" sldId="314"/>
            <ac:spMk id="11" creationId="{199E4E17-6A10-1B5D-E682-25756A67D7B4}"/>
          </ac:spMkLst>
        </pc:spChg>
        <pc:spChg chg="del">
          <ac:chgData name="Brianna Echavarria" userId="S::bechavarria@thealamo.org::21230968-eceb-4aa6-b99e-8dba62e196a3" providerId="AD" clId="Web-{67C2C37D-7D3D-6C89-817F-E59FA1FE3CDE}" dt="2023-09-01T20:33:27.806" v="1211"/>
          <ac:spMkLst>
            <pc:docMk/>
            <pc:sldMk cId="1265315641" sldId="314"/>
            <ac:spMk id="13" creationId="{357288E2-F8E8-59EA-A020-DC792C6B189D}"/>
          </ac:spMkLst>
        </pc:spChg>
        <pc:spChg chg="del">
          <ac:chgData name="Brianna Echavarria" userId="S::bechavarria@thealamo.org::21230968-eceb-4aa6-b99e-8dba62e196a3" providerId="AD" clId="Web-{67C2C37D-7D3D-6C89-817F-E59FA1FE3CDE}" dt="2023-09-01T20:33:30.306" v="1218"/>
          <ac:spMkLst>
            <pc:docMk/>
            <pc:sldMk cId="1265315641" sldId="314"/>
            <ac:spMk id="15" creationId="{6FF0769E-7A20-51F4-13E9-0237DEA48FB0}"/>
          </ac:spMkLst>
        </pc:spChg>
        <pc:picChg chg="del">
          <ac:chgData name="Brianna Echavarria" userId="S::bechavarria@thealamo.org::21230968-eceb-4aa6-b99e-8dba62e196a3" providerId="AD" clId="Web-{67C2C37D-7D3D-6C89-817F-E59FA1FE3CDE}" dt="2023-09-01T20:33:27.806" v="1215"/>
          <ac:picMkLst>
            <pc:docMk/>
            <pc:sldMk cId="1265315641" sldId="314"/>
            <ac:picMk id="7" creationId="{676428F3-BA9A-2092-814B-BACF1C710365}"/>
          </ac:picMkLst>
        </pc:picChg>
        <pc:picChg chg="del">
          <ac:chgData name="Brianna Echavarria" userId="S::bechavarria@thealamo.org::21230968-eceb-4aa6-b99e-8dba62e196a3" providerId="AD" clId="Web-{67C2C37D-7D3D-6C89-817F-E59FA1FE3CDE}" dt="2023-09-01T20:33:27.806" v="1212"/>
          <ac:picMkLst>
            <pc:docMk/>
            <pc:sldMk cId="1265315641" sldId="314"/>
            <ac:picMk id="12" creationId="{39D82B53-E84C-23DE-D86B-199C8E8B4689}"/>
          </ac:picMkLst>
        </pc:picChg>
        <pc:picChg chg="del">
          <ac:chgData name="Brianna Echavarria" userId="S::bechavarria@thealamo.org::21230968-eceb-4aa6-b99e-8dba62e196a3" providerId="AD" clId="Web-{67C2C37D-7D3D-6C89-817F-E59FA1FE3CDE}" dt="2023-09-01T20:33:27.806" v="1210"/>
          <ac:picMkLst>
            <pc:docMk/>
            <pc:sldMk cId="1265315641" sldId="314"/>
            <ac:picMk id="14" creationId="{B3217804-BF41-47F7-B2A9-5845126BD7BD}"/>
          </ac:picMkLst>
        </pc:picChg>
      </pc:sldChg>
      <pc:sldChg chg="addSp delSp modSp add ord replId">
        <pc:chgData name="Brianna Echavarria" userId="S::bechavarria@thealamo.org::21230968-eceb-4aa6-b99e-8dba62e196a3" providerId="AD" clId="Web-{67C2C37D-7D3D-6C89-817F-E59FA1FE3CDE}" dt="2023-09-01T20:37:38.737" v="1246" actId="14100"/>
        <pc:sldMkLst>
          <pc:docMk/>
          <pc:sldMk cId="2238359769" sldId="315"/>
        </pc:sldMkLst>
        <pc:spChg chg="del">
          <ac:chgData name="Brianna Echavarria" userId="S::bechavarria@thealamo.org::21230968-eceb-4aa6-b99e-8dba62e196a3" providerId="AD" clId="Web-{67C2C37D-7D3D-6C89-817F-E59FA1FE3CDE}" dt="2023-09-01T20:37:22.018" v="1237"/>
          <ac:spMkLst>
            <pc:docMk/>
            <pc:sldMk cId="2238359769" sldId="315"/>
            <ac:spMk id="4" creationId="{834E471A-213C-3D7C-15FE-75367123541B}"/>
          </ac:spMkLst>
        </pc:spChg>
        <pc:spChg chg="add mod">
          <ac:chgData name="Brianna Echavarria" userId="S::bechavarria@thealamo.org::21230968-eceb-4aa6-b99e-8dba62e196a3" providerId="AD" clId="Web-{67C2C37D-7D3D-6C89-817F-E59FA1FE3CDE}" dt="2023-09-01T20:37:38.737" v="1246" actId="14100"/>
          <ac:spMkLst>
            <pc:docMk/>
            <pc:sldMk cId="2238359769" sldId="315"/>
            <ac:spMk id="6" creationId="{B46A6FBA-A5BB-DB4D-0962-32E7FEAAF168}"/>
          </ac:spMkLst>
        </pc:spChg>
        <pc:spChg chg="del mod">
          <ac:chgData name="Brianna Echavarria" userId="S::bechavarria@thealamo.org::21230968-eceb-4aa6-b99e-8dba62e196a3" providerId="AD" clId="Web-{67C2C37D-7D3D-6C89-817F-E59FA1FE3CDE}" dt="2023-09-01T20:37:27.830" v="1241"/>
          <ac:spMkLst>
            <pc:docMk/>
            <pc:sldMk cId="2238359769" sldId="315"/>
            <ac:spMk id="7" creationId="{CF61F2F4-7E7C-2E7A-51A0-9B1F0C4A34F1}"/>
          </ac:spMkLst>
        </pc:spChg>
        <pc:spChg chg="del">
          <ac:chgData name="Brianna Echavarria" userId="S::bechavarria@thealamo.org::21230968-eceb-4aa6-b99e-8dba62e196a3" providerId="AD" clId="Web-{67C2C37D-7D3D-6C89-817F-E59FA1FE3CDE}" dt="2023-09-01T20:37:22.002" v="1235"/>
          <ac:spMkLst>
            <pc:docMk/>
            <pc:sldMk cId="2238359769" sldId="315"/>
            <ac:spMk id="8" creationId="{61F8B311-496B-302B-E873-E45B8BC4DDAA}"/>
          </ac:spMkLst>
        </pc:spChg>
        <pc:picChg chg="add mod">
          <ac:chgData name="Brianna Echavarria" userId="S::bechavarria@thealamo.org::21230968-eceb-4aa6-b99e-8dba62e196a3" providerId="AD" clId="Web-{67C2C37D-7D3D-6C89-817F-E59FA1FE3CDE}" dt="2023-09-01T20:37:38.596" v="1244" actId="14100"/>
          <ac:picMkLst>
            <pc:docMk/>
            <pc:sldMk cId="2238359769" sldId="315"/>
            <ac:picMk id="2" creationId="{24815FD5-09CE-EDE3-2DD5-A282AE23FCE8}"/>
          </ac:picMkLst>
        </pc:picChg>
        <pc:picChg chg="add mod">
          <ac:chgData name="Brianna Echavarria" userId="S::bechavarria@thealamo.org::21230968-eceb-4aa6-b99e-8dba62e196a3" providerId="AD" clId="Web-{67C2C37D-7D3D-6C89-817F-E59FA1FE3CDE}" dt="2023-09-01T20:37:38.721" v="1245" actId="14100"/>
          <ac:picMkLst>
            <pc:docMk/>
            <pc:sldMk cId="2238359769" sldId="315"/>
            <ac:picMk id="3" creationId="{7BA41B85-9F31-C9CD-A140-4E90AA2C62D4}"/>
          </ac:picMkLst>
        </pc:picChg>
        <pc:picChg chg="del">
          <ac:chgData name="Brianna Echavarria" userId="S::bechavarria@thealamo.org::21230968-eceb-4aa6-b99e-8dba62e196a3" providerId="AD" clId="Web-{67C2C37D-7D3D-6C89-817F-E59FA1FE3CDE}" dt="2023-09-01T20:37:22.002" v="1236"/>
          <ac:picMkLst>
            <pc:docMk/>
            <pc:sldMk cId="2238359769" sldId="315"/>
            <ac:picMk id="5" creationId="{23D3D42F-B5B4-2BBA-D853-BEE7709E0239}"/>
          </ac:picMkLst>
        </pc:picChg>
        <pc:picChg chg="del">
          <ac:chgData name="Brianna Echavarria" userId="S::bechavarria@thealamo.org::21230968-eceb-4aa6-b99e-8dba62e196a3" providerId="AD" clId="Web-{67C2C37D-7D3D-6C89-817F-E59FA1FE3CDE}" dt="2023-09-01T20:37:22.018" v="1238"/>
          <ac:picMkLst>
            <pc:docMk/>
            <pc:sldMk cId="2238359769" sldId="315"/>
            <ac:picMk id="9" creationId="{5A7290AD-2A3C-B302-784B-0AC02BC6547B}"/>
          </ac:picMkLst>
        </pc:picChg>
      </pc:sldChg>
      <pc:sldChg chg="addSp delSp modSp add replId">
        <pc:chgData name="Brianna Echavarria" userId="S::bechavarria@thealamo.org::21230968-eceb-4aa6-b99e-8dba62e196a3" providerId="AD" clId="Web-{67C2C37D-7D3D-6C89-817F-E59FA1FE3CDE}" dt="2023-09-01T20:38:37.880" v="1257" actId="14100"/>
        <pc:sldMkLst>
          <pc:docMk/>
          <pc:sldMk cId="1436471954" sldId="316"/>
        </pc:sldMkLst>
        <pc:spChg chg="del">
          <ac:chgData name="Brianna Echavarria" userId="S::bechavarria@thealamo.org::21230968-eceb-4aa6-b99e-8dba62e196a3" providerId="AD" clId="Web-{67C2C37D-7D3D-6C89-817F-E59FA1FE3CDE}" dt="2023-09-01T20:37:57.269" v="1248"/>
          <ac:spMkLst>
            <pc:docMk/>
            <pc:sldMk cId="1436471954" sldId="316"/>
            <ac:spMk id="2" creationId="{B640A581-F9FD-F1BC-AF57-20558BE6B5F0}"/>
          </ac:spMkLst>
        </pc:spChg>
        <pc:spChg chg="del">
          <ac:chgData name="Brianna Echavarria" userId="S::bechavarria@thealamo.org::21230968-eceb-4aa6-b99e-8dba62e196a3" providerId="AD" clId="Web-{67C2C37D-7D3D-6C89-817F-E59FA1FE3CDE}" dt="2023-09-01T20:37:59.519" v="1250"/>
          <ac:spMkLst>
            <pc:docMk/>
            <pc:sldMk cId="1436471954" sldId="316"/>
            <ac:spMk id="5" creationId="{AA2250F3-3C00-EA44-E1C9-F7E98545F029}"/>
          </ac:spMkLst>
        </pc:spChg>
        <pc:spChg chg="add mod">
          <ac:chgData name="Brianna Echavarria" userId="S::bechavarria@thealamo.org::21230968-eceb-4aa6-b99e-8dba62e196a3" providerId="AD" clId="Web-{67C2C37D-7D3D-6C89-817F-E59FA1FE3CDE}" dt="2023-09-01T20:38:37.880" v="1257" actId="14100"/>
          <ac:spMkLst>
            <pc:docMk/>
            <pc:sldMk cId="1436471954" sldId="316"/>
            <ac:spMk id="8" creationId="{9385BFA4-1A49-D022-AF5B-012807FE998B}"/>
          </ac:spMkLst>
        </pc:spChg>
        <pc:picChg chg="del">
          <ac:chgData name="Brianna Echavarria" userId="S::bechavarria@thealamo.org::21230968-eceb-4aa6-b99e-8dba62e196a3" providerId="AD" clId="Web-{67C2C37D-7D3D-6C89-817F-E59FA1FE3CDE}" dt="2023-09-01T20:37:57.269" v="1249"/>
          <ac:picMkLst>
            <pc:docMk/>
            <pc:sldMk cId="1436471954" sldId="316"/>
            <ac:picMk id="3" creationId="{C4CF7BC7-1DC3-8CCA-1EC6-7BFCF944C697}"/>
          </ac:picMkLst>
        </pc:picChg>
        <pc:picChg chg="add mod">
          <ac:chgData name="Brianna Echavarria" userId="S::bechavarria@thealamo.org::21230968-eceb-4aa6-b99e-8dba62e196a3" providerId="AD" clId="Web-{67C2C37D-7D3D-6C89-817F-E59FA1FE3CDE}" dt="2023-09-01T20:38:37.755" v="1255" actId="14100"/>
          <ac:picMkLst>
            <pc:docMk/>
            <pc:sldMk cId="1436471954" sldId="316"/>
            <ac:picMk id="6" creationId="{5B64E3BA-8394-CE92-11F0-4AC52EE9B7E2}"/>
          </ac:picMkLst>
        </pc:picChg>
        <pc:picChg chg="add mod">
          <ac:chgData name="Brianna Echavarria" userId="S::bechavarria@thealamo.org::21230968-eceb-4aa6-b99e-8dba62e196a3" providerId="AD" clId="Web-{67C2C37D-7D3D-6C89-817F-E59FA1FE3CDE}" dt="2023-09-01T20:38:37.864" v="1256" actId="14100"/>
          <ac:picMkLst>
            <pc:docMk/>
            <pc:sldMk cId="1436471954" sldId="316"/>
            <ac:picMk id="7" creationId="{94DF1C51-A52F-13D6-E27A-AC06A255D585}"/>
          </ac:picMkLst>
        </pc:picChg>
      </pc:sldChg>
      <pc:sldChg chg="delSp add del">
        <pc:chgData name="Brianna Echavarria" userId="S::bechavarria@thealamo.org::21230968-eceb-4aa6-b99e-8dba62e196a3" providerId="AD" clId="Web-{67C2C37D-7D3D-6C89-817F-E59FA1FE3CDE}" dt="2023-09-01T20:38:19.614" v="1253"/>
        <pc:sldMkLst>
          <pc:docMk/>
          <pc:sldMk cId="1201049307" sldId="317"/>
        </pc:sldMkLst>
        <pc:picChg chg="del">
          <ac:chgData name="Brianna Echavarria" userId="S::bechavarria@thealamo.org::21230968-eceb-4aa6-b99e-8dba62e196a3" providerId="AD" clId="Web-{67C2C37D-7D3D-6C89-817F-E59FA1FE3CDE}" dt="2023-09-01T20:38:15.285" v="1252"/>
          <ac:picMkLst>
            <pc:docMk/>
            <pc:sldMk cId="1201049307" sldId="317"/>
            <ac:picMk id="7" creationId="{D28F946F-127A-0BC3-65FC-2FC474E844BC}"/>
          </ac:picMkLst>
        </pc:picChg>
      </pc:sldChg>
      <pc:sldChg chg="addSp delSp modSp add replId">
        <pc:chgData name="Brianna Echavarria" userId="S::bechavarria@thealamo.org::21230968-eceb-4aa6-b99e-8dba62e196a3" providerId="AD" clId="Web-{67C2C37D-7D3D-6C89-817F-E59FA1FE3CDE}" dt="2023-09-01T20:40:28.259" v="1276" actId="20577"/>
        <pc:sldMkLst>
          <pc:docMk/>
          <pc:sldMk cId="2804967515" sldId="317"/>
        </pc:sldMkLst>
        <pc:spChg chg="del">
          <ac:chgData name="Brianna Echavarria" userId="S::bechavarria@thealamo.org::21230968-eceb-4aa6-b99e-8dba62e196a3" providerId="AD" clId="Web-{67C2C37D-7D3D-6C89-817F-E59FA1FE3CDE}" dt="2023-09-01T20:39:28.538" v="1260"/>
          <ac:spMkLst>
            <pc:docMk/>
            <pc:sldMk cId="2804967515" sldId="317"/>
            <ac:spMk id="5" creationId="{D8943D4A-2E1B-D051-3118-3699EFF69418}"/>
          </ac:spMkLst>
        </pc:spChg>
        <pc:spChg chg="del">
          <ac:chgData name="Brianna Echavarria" userId="S::bechavarria@thealamo.org::21230968-eceb-4aa6-b99e-8dba62e196a3" providerId="AD" clId="Web-{67C2C37D-7D3D-6C89-817F-E59FA1FE3CDE}" dt="2023-09-01T20:39:28.538" v="1259"/>
          <ac:spMkLst>
            <pc:docMk/>
            <pc:sldMk cId="2804967515" sldId="317"/>
            <ac:spMk id="6" creationId="{5AA8D544-2990-5754-852E-52CBE2C45F72}"/>
          </ac:spMkLst>
        </pc:spChg>
        <pc:spChg chg="add mod">
          <ac:chgData name="Brianna Echavarria" userId="S::bechavarria@thealamo.org::21230968-eceb-4aa6-b99e-8dba62e196a3" providerId="AD" clId="Web-{67C2C37D-7D3D-6C89-817F-E59FA1FE3CDE}" dt="2023-09-01T20:40:28.259" v="1276" actId="20577"/>
          <ac:spMkLst>
            <pc:docMk/>
            <pc:sldMk cId="2804967515" sldId="317"/>
            <ac:spMk id="8" creationId="{7E0BAC36-622F-0688-DE7E-7CBE41B53A91}"/>
          </ac:spMkLst>
        </pc:spChg>
        <pc:picChg chg="del">
          <ac:chgData name="Brianna Echavarria" userId="S::bechavarria@thealamo.org::21230968-eceb-4aa6-b99e-8dba62e196a3" providerId="AD" clId="Web-{67C2C37D-7D3D-6C89-817F-E59FA1FE3CDE}" dt="2023-09-01T20:39:29.663" v="1261"/>
          <ac:picMkLst>
            <pc:docMk/>
            <pc:sldMk cId="2804967515" sldId="317"/>
            <ac:picMk id="3" creationId="{A271EB45-68B6-A17D-6C06-D58E61DDF487}"/>
          </ac:picMkLst>
        </pc:picChg>
        <pc:picChg chg="add mod">
          <ac:chgData name="Brianna Echavarria" userId="S::bechavarria@thealamo.org::21230968-eceb-4aa6-b99e-8dba62e196a3" providerId="AD" clId="Web-{67C2C37D-7D3D-6C89-817F-E59FA1FE3CDE}" dt="2023-09-01T20:39:47.960" v="1263" actId="14100"/>
          <ac:picMkLst>
            <pc:docMk/>
            <pc:sldMk cId="2804967515" sldId="317"/>
            <ac:picMk id="4" creationId="{C00F13FB-255D-BD1C-614B-4ED285579F79}"/>
          </ac:picMkLst>
        </pc:picChg>
        <pc:picChg chg="add mod">
          <ac:chgData name="Brianna Echavarria" userId="S::bechavarria@thealamo.org::21230968-eceb-4aa6-b99e-8dba62e196a3" providerId="AD" clId="Web-{67C2C37D-7D3D-6C89-817F-E59FA1FE3CDE}" dt="2023-09-01T20:39:48.039" v="1264" actId="14100"/>
          <ac:picMkLst>
            <pc:docMk/>
            <pc:sldMk cId="2804967515" sldId="317"/>
            <ac:picMk id="7" creationId="{8084EA09-0A51-3FAC-7F3B-F944CBED1FE6}"/>
          </ac:picMkLst>
        </pc:picChg>
      </pc:sldChg>
      <pc:sldChg chg="addSp delSp modSp add replId">
        <pc:chgData name="Brianna Echavarria" userId="S::bechavarria@thealamo.org::21230968-eceb-4aa6-b99e-8dba62e196a3" providerId="AD" clId="Web-{67C2C37D-7D3D-6C89-817F-E59FA1FE3CDE}" dt="2023-09-01T20:40:18.618" v="1275" actId="20577"/>
        <pc:sldMkLst>
          <pc:docMk/>
          <pc:sldMk cId="3843924659" sldId="318"/>
        </pc:sldMkLst>
        <pc:spChg chg="del">
          <ac:chgData name="Brianna Echavarria" userId="S::bechavarria@thealamo.org::21230968-eceb-4aa6-b99e-8dba62e196a3" providerId="AD" clId="Web-{67C2C37D-7D3D-6C89-817F-E59FA1FE3CDE}" dt="2023-09-01T20:39:59.102" v="1270"/>
          <ac:spMkLst>
            <pc:docMk/>
            <pc:sldMk cId="3843924659" sldId="318"/>
            <ac:spMk id="2" creationId="{3B79D95B-D9A3-5BB5-562E-7E4A43FF0669}"/>
          </ac:spMkLst>
        </pc:spChg>
        <pc:spChg chg="del">
          <ac:chgData name="Brianna Echavarria" userId="S::bechavarria@thealamo.org::21230968-eceb-4aa6-b99e-8dba62e196a3" providerId="AD" clId="Web-{67C2C37D-7D3D-6C89-817F-E59FA1FE3CDE}" dt="2023-09-01T20:39:59.102" v="1268"/>
          <ac:spMkLst>
            <pc:docMk/>
            <pc:sldMk cId="3843924659" sldId="318"/>
            <ac:spMk id="4" creationId="{4A78EF8A-D192-2C6C-7B42-4F4A4C0D264E}"/>
          </ac:spMkLst>
        </pc:spChg>
        <pc:spChg chg="del">
          <ac:chgData name="Brianna Echavarria" userId="S::bechavarria@thealamo.org::21230968-eceb-4aa6-b99e-8dba62e196a3" providerId="AD" clId="Web-{67C2C37D-7D3D-6C89-817F-E59FA1FE3CDE}" dt="2023-09-01T20:39:59.102" v="1267"/>
          <ac:spMkLst>
            <pc:docMk/>
            <pc:sldMk cId="3843924659" sldId="318"/>
            <ac:spMk id="5" creationId="{F3711E6B-A622-46A3-057F-863EF3D9D9CE}"/>
          </ac:spMkLst>
        </pc:spChg>
        <pc:spChg chg="add mod">
          <ac:chgData name="Brianna Echavarria" userId="S::bechavarria@thealamo.org::21230968-eceb-4aa6-b99e-8dba62e196a3" providerId="AD" clId="Web-{67C2C37D-7D3D-6C89-817F-E59FA1FE3CDE}" dt="2023-09-01T20:40:18.618" v="1275" actId="20577"/>
          <ac:spMkLst>
            <pc:docMk/>
            <pc:sldMk cId="3843924659" sldId="318"/>
            <ac:spMk id="8" creationId="{40002043-4D6C-F790-55D3-C6C0C2DE5B37}"/>
          </ac:spMkLst>
        </pc:spChg>
        <pc:picChg chg="del">
          <ac:chgData name="Brianna Echavarria" userId="S::bechavarria@thealamo.org::21230968-eceb-4aa6-b99e-8dba62e196a3" providerId="AD" clId="Web-{67C2C37D-7D3D-6C89-817F-E59FA1FE3CDE}" dt="2023-09-01T20:39:59.102" v="1269"/>
          <ac:picMkLst>
            <pc:docMk/>
            <pc:sldMk cId="3843924659" sldId="318"/>
            <ac:picMk id="3" creationId="{EAAC3ED4-84D4-043B-C95F-56899698DE78}"/>
          </ac:picMkLst>
        </pc:picChg>
        <pc:picChg chg="add mod">
          <ac:chgData name="Brianna Echavarria" userId="S::bechavarria@thealamo.org::21230968-eceb-4aa6-b99e-8dba62e196a3" providerId="AD" clId="Web-{67C2C37D-7D3D-6C89-817F-E59FA1FE3CDE}" dt="2023-09-01T20:40:15.024" v="1272" actId="14100"/>
          <ac:picMkLst>
            <pc:docMk/>
            <pc:sldMk cId="3843924659" sldId="318"/>
            <ac:picMk id="6" creationId="{9DC2B0DA-80CD-B177-EAE8-B89F9214F5BF}"/>
          </ac:picMkLst>
        </pc:picChg>
        <pc:picChg chg="add mod">
          <ac:chgData name="Brianna Echavarria" userId="S::bechavarria@thealamo.org::21230968-eceb-4aa6-b99e-8dba62e196a3" providerId="AD" clId="Web-{67C2C37D-7D3D-6C89-817F-E59FA1FE3CDE}" dt="2023-09-01T20:40:15.133" v="1273" actId="14100"/>
          <ac:picMkLst>
            <pc:docMk/>
            <pc:sldMk cId="3843924659" sldId="318"/>
            <ac:picMk id="7" creationId="{59FBC548-DC70-EBC1-B935-1D704026BC1A}"/>
          </ac:picMkLst>
        </pc:picChg>
      </pc:sldChg>
      <pc:sldChg chg="addSp delSp modSp add replId">
        <pc:chgData name="Brianna Echavarria" userId="S::bechavarria@thealamo.org::21230968-eceb-4aa6-b99e-8dba62e196a3" providerId="AD" clId="Web-{67C2C37D-7D3D-6C89-817F-E59FA1FE3CDE}" dt="2023-09-01T20:41:31.480" v="1289" actId="14100"/>
        <pc:sldMkLst>
          <pc:docMk/>
          <pc:sldMk cId="641412033" sldId="319"/>
        </pc:sldMkLst>
        <pc:spChg chg="del">
          <ac:chgData name="Brianna Echavarria" userId="S::bechavarria@thealamo.org::21230968-eceb-4aa6-b99e-8dba62e196a3" providerId="AD" clId="Web-{67C2C37D-7D3D-6C89-817F-E59FA1FE3CDE}" dt="2023-09-01T20:40:37.884" v="1282"/>
          <ac:spMkLst>
            <pc:docMk/>
            <pc:sldMk cId="641412033" sldId="319"/>
            <ac:spMk id="3" creationId="{DB338EC2-757C-5298-6C98-0F1EFDC0AF96}"/>
          </ac:spMkLst>
        </pc:spChg>
        <pc:spChg chg="del">
          <ac:chgData name="Brianna Echavarria" userId="S::bechavarria@thealamo.org::21230968-eceb-4aa6-b99e-8dba62e196a3" providerId="AD" clId="Web-{67C2C37D-7D3D-6C89-817F-E59FA1FE3CDE}" dt="2023-09-01T20:40:37.869" v="1279"/>
          <ac:spMkLst>
            <pc:docMk/>
            <pc:sldMk cId="641412033" sldId="319"/>
            <ac:spMk id="6" creationId="{740E48B0-D1FE-22EE-6110-DA6A1B8C090A}"/>
          </ac:spMkLst>
        </pc:spChg>
        <pc:spChg chg="del">
          <ac:chgData name="Brianna Echavarria" userId="S::bechavarria@thealamo.org::21230968-eceb-4aa6-b99e-8dba62e196a3" providerId="AD" clId="Web-{67C2C37D-7D3D-6C89-817F-E59FA1FE3CDE}" dt="2023-09-01T20:40:37.869" v="1278"/>
          <ac:spMkLst>
            <pc:docMk/>
            <pc:sldMk cId="641412033" sldId="319"/>
            <ac:spMk id="7" creationId="{A866A3A6-8196-A927-56FA-EB3EE23E19A6}"/>
          </ac:spMkLst>
        </pc:spChg>
        <pc:spChg chg="add mod">
          <ac:chgData name="Brianna Echavarria" userId="S::bechavarria@thealamo.org::21230968-eceb-4aa6-b99e-8dba62e196a3" providerId="AD" clId="Web-{67C2C37D-7D3D-6C89-817F-E59FA1FE3CDE}" dt="2023-09-01T20:41:22.542" v="1288" actId="14100"/>
          <ac:spMkLst>
            <pc:docMk/>
            <pc:sldMk cId="641412033" sldId="319"/>
            <ac:spMk id="10" creationId="{CAEC329F-FC36-82E9-BAD5-5623F07214EF}"/>
          </ac:spMkLst>
        </pc:spChg>
        <pc:picChg chg="del">
          <ac:chgData name="Brianna Echavarria" userId="S::bechavarria@thealamo.org::21230968-eceb-4aa6-b99e-8dba62e196a3" providerId="AD" clId="Web-{67C2C37D-7D3D-6C89-817F-E59FA1FE3CDE}" dt="2023-09-01T20:40:37.869" v="1281"/>
          <ac:picMkLst>
            <pc:docMk/>
            <pc:sldMk cId="641412033" sldId="319"/>
            <ac:picMk id="4" creationId="{01395504-DDF2-13C4-7126-1B7505477662}"/>
          </ac:picMkLst>
        </pc:picChg>
        <pc:picChg chg="del">
          <ac:chgData name="Brianna Echavarria" userId="S::bechavarria@thealamo.org::21230968-eceb-4aa6-b99e-8dba62e196a3" providerId="AD" clId="Web-{67C2C37D-7D3D-6C89-817F-E59FA1FE3CDE}" dt="2023-09-01T20:40:37.869" v="1280"/>
          <ac:picMkLst>
            <pc:docMk/>
            <pc:sldMk cId="641412033" sldId="319"/>
            <ac:picMk id="5" creationId="{95DBC140-1A98-3124-9AFF-E5BBFBB5CE71}"/>
          </ac:picMkLst>
        </pc:picChg>
        <pc:picChg chg="add mod">
          <ac:chgData name="Brianna Echavarria" userId="S::bechavarria@thealamo.org::21230968-eceb-4aa6-b99e-8dba62e196a3" providerId="AD" clId="Web-{67C2C37D-7D3D-6C89-817F-E59FA1FE3CDE}" dt="2023-09-01T20:41:31.480" v="1289" actId="14100"/>
          <ac:picMkLst>
            <pc:docMk/>
            <pc:sldMk cId="641412033" sldId="319"/>
            <ac:picMk id="8" creationId="{5DF51922-AD91-3D7A-081E-40C27DF70065}"/>
          </ac:picMkLst>
        </pc:picChg>
        <pc:picChg chg="add mod">
          <ac:chgData name="Brianna Echavarria" userId="S::bechavarria@thealamo.org::21230968-eceb-4aa6-b99e-8dba62e196a3" providerId="AD" clId="Web-{67C2C37D-7D3D-6C89-817F-E59FA1FE3CDE}" dt="2023-09-01T20:40:53.619" v="1285" actId="14100"/>
          <ac:picMkLst>
            <pc:docMk/>
            <pc:sldMk cId="641412033" sldId="319"/>
            <ac:picMk id="9" creationId="{E8947E3F-C247-E585-DCA7-608A815ACED1}"/>
          </ac:picMkLst>
        </pc:picChg>
      </pc:sldChg>
      <pc:sldChg chg="addSp delSp modSp add ord replId">
        <pc:chgData name="Brianna Echavarria" userId="S::bechavarria@thealamo.org::21230968-eceb-4aa6-b99e-8dba62e196a3" providerId="AD" clId="Web-{67C2C37D-7D3D-6C89-817F-E59FA1FE3CDE}" dt="2023-09-01T20:47:39.446" v="1312" actId="1076"/>
        <pc:sldMkLst>
          <pc:docMk/>
          <pc:sldMk cId="2450620150" sldId="320"/>
        </pc:sldMkLst>
        <pc:spChg chg="del">
          <ac:chgData name="Brianna Echavarria" userId="S::bechavarria@thealamo.org::21230968-eceb-4aa6-b99e-8dba62e196a3" providerId="AD" clId="Web-{67C2C37D-7D3D-6C89-817F-E59FA1FE3CDE}" dt="2023-09-01T20:41:48.371" v="1295"/>
          <ac:spMkLst>
            <pc:docMk/>
            <pc:sldMk cId="2450620150" sldId="320"/>
            <ac:spMk id="4" creationId="{834E471A-213C-3D7C-15FE-75367123541B}"/>
          </ac:spMkLst>
        </pc:spChg>
        <pc:spChg chg="add mod">
          <ac:chgData name="Brianna Echavarria" userId="S::bechavarria@thealamo.org::21230968-eceb-4aa6-b99e-8dba62e196a3" providerId="AD" clId="Web-{67C2C37D-7D3D-6C89-817F-E59FA1FE3CDE}" dt="2023-09-01T20:47:39.446" v="1312" actId="1076"/>
          <ac:spMkLst>
            <pc:docMk/>
            <pc:sldMk cId="2450620150" sldId="320"/>
            <ac:spMk id="6" creationId="{C3B5C806-547A-474A-3056-37EEA3E72BC0}"/>
          </ac:spMkLst>
        </pc:spChg>
        <pc:spChg chg="del">
          <ac:chgData name="Brianna Echavarria" userId="S::bechavarria@thealamo.org::21230968-eceb-4aa6-b99e-8dba62e196a3" providerId="AD" clId="Web-{67C2C37D-7D3D-6C89-817F-E59FA1FE3CDE}" dt="2023-09-01T20:41:48.371" v="1293"/>
          <ac:spMkLst>
            <pc:docMk/>
            <pc:sldMk cId="2450620150" sldId="320"/>
            <ac:spMk id="7" creationId="{CF61F2F4-7E7C-2E7A-51A0-9B1F0C4A34F1}"/>
          </ac:spMkLst>
        </pc:spChg>
        <pc:spChg chg="del">
          <ac:chgData name="Brianna Echavarria" userId="S::bechavarria@thealamo.org::21230968-eceb-4aa6-b99e-8dba62e196a3" providerId="AD" clId="Web-{67C2C37D-7D3D-6C89-817F-E59FA1FE3CDE}" dt="2023-09-01T20:41:48.371" v="1292"/>
          <ac:spMkLst>
            <pc:docMk/>
            <pc:sldMk cId="2450620150" sldId="320"/>
            <ac:spMk id="8" creationId="{61F8B311-496B-302B-E873-E45B8BC4DDAA}"/>
          </ac:spMkLst>
        </pc:spChg>
        <pc:spChg chg="add mod">
          <ac:chgData name="Brianna Echavarria" userId="S::bechavarria@thealamo.org::21230968-eceb-4aa6-b99e-8dba62e196a3" providerId="AD" clId="Web-{67C2C37D-7D3D-6C89-817F-E59FA1FE3CDE}" dt="2023-09-01T20:47:34.790" v="1311" actId="1076"/>
          <ac:spMkLst>
            <pc:docMk/>
            <pc:sldMk cId="2450620150" sldId="320"/>
            <ac:spMk id="10" creationId="{DD68D900-C2CC-F5B9-E5B9-FE3334CD4DEF}"/>
          </ac:spMkLst>
        </pc:spChg>
        <pc:picChg chg="add del mod">
          <ac:chgData name="Brianna Echavarria" userId="S::bechavarria@thealamo.org::21230968-eceb-4aa6-b99e-8dba62e196a3" providerId="AD" clId="Web-{67C2C37D-7D3D-6C89-817F-E59FA1FE3CDE}" dt="2023-09-01T20:42:04.184" v="1300"/>
          <ac:picMkLst>
            <pc:docMk/>
            <pc:sldMk cId="2450620150" sldId="320"/>
            <ac:picMk id="2" creationId="{FF5051C9-5D4F-A4F9-044E-346D4CF4B088}"/>
          </ac:picMkLst>
        </pc:picChg>
        <pc:picChg chg="add del mod">
          <ac:chgData name="Brianna Echavarria" userId="S::bechavarria@thealamo.org::21230968-eceb-4aa6-b99e-8dba62e196a3" providerId="AD" clId="Web-{67C2C37D-7D3D-6C89-817F-E59FA1FE3CDE}" dt="2023-09-01T20:42:30.513" v="1307"/>
          <ac:picMkLst>
            <pc:docMk/>
            <pc:sldMk cId="2450620150" sldId="320"/>
            <ac:picMk id="3" creationId="{EAC574AD-C8E5-836E-B016-482FA13BE7A4}"/>
          </ac:picMkLst>
        </pc:picChg>
        <pc:picChg chg="del">
          <ac:chgData name="Brianna Echavarria" userId="S::bechavarria@thealamo.org::21230968-eceb-4aa6-b99e-8dba62e196a3" providerId="AD" clId="Web-{67C2C37D-7D3D-6C89-817F-E59FA1FE3CDE}" dt="2023-09-01T20:41:48.371" v="1294"/>
          <ac:picMkLst>
            <pc:docMk/>
            <pc:sldMk cId="2450620150" sldId="320"/>
            <ac:picMk id="5" creationId="{23D3D42F-B5B4-2BBA-D853-BEE7709E0239}"/>
          </ac:picMkLst>
        </pc:picChg>
        <pc:picChg chg="del">
          <ac:chgData name="Brianna Echavarria" userId="S::bechavarria@thealamo.org::21230968-eceb-4aa6-b99e-8dba62e196a3" providerId="AD" clId="Web-{67C2C37D-7D3D-6C89-817F-E59FA1FE3CDE}" dt="2023-09-01T20:41:48.371" v="1296"/>
          <ac:picMkLst>
            <pc:docMk/>
            <pc:sldMk cId="2450620150" sldId="320"/>
            <ac:picMk id="9" creationId="{5A7290AD-2A3C-B302-784B-0AC02BC6547B}"/>
          </ac:picMkLst>
        </pc:picChg>
      </pc:sldChg>
      <pc:sldChg chg="add del">
        <pc:chgData name="Brianna Echavarria" userId="S::bechavarria@thealamo.org::21230968-eceb-4aa6-b99e-8dba62e196a3" providerId="AD" clId="Web-{67C2C37D-7D3D-6C89-817F-E59FA1FE3CDE}" dt="2023-09-01T20:42:36.592" v="1309"/>
        <pc:sldMkLst>
          <pc:docMk/>
          <pc:sldMk cId="3288322739" sldId="321"/>
        </pc:sldMkLst>
      </pc:sldChg>
      <pc:sldMasterChg chg="add addSldLayout">
        <pc:chgData name="Brianna Echavarria" userId="S::bechavarria@thealamo.org::21230968-eceb-4aa6-b99e-8dba62e196a3" providerId="AD" clId="Web-{67C2C37D-7D3D-6C89-817F-E59FA1FE3CDE}" dt="2023-09-01T20:38:08.707" v="1251"/>
        <pc:sldMasterMkLst>
          <pc:docMk/>
          <pc:sldMasterMk cId="2694776744" sldId="2147483648"/>
        </pc:sldMasterMkLst>
        <pc:sldLayoutChg chg="add">
          <pc:chgData name="Brianna Echavarria" userId="S::bechavarria@thealamo.org::21230968-eceb-4aa6-b99e-8dba62e196a3" providerId="AD" clId="Web-{67C2C37D-7D3D-6C89-817F-E59FA1FE3CDE}" dt="2023-09-01T20:38:08.707" v="1251"/>
          <pc:sldLayoutMkLst>
            <pc:docMk/>
            <pc:sldMasterMk cId="2694776744" sldId="2147483648"/>
            <pc:sldLayoutMk cId="1418589864" sldId="2147483649"/>
          </pc:sldLayoutMkLst>
        </pc:sldLayoutChg>
        <pc:sldLayoutChg chg="add">
          <pc:chgData name="Brianna Echavarria" userId="S::bechavarria@thealamo.org::21230968-eceb-4aa6-b99e-8dba62e196a3" providerId="AD" clId="Web-{67C2C37D-7D3D-6C89-817F-E59FA1FE3CDE}" dt="2023-09-01T20:38:08.707" v="1251"/>
          <pc:sldLayoutMkLst>
            <pc:docMk/>
            <pc:sldMasterMk cId="2694776744" sldId="2147483648"/>
            <pc:sldLayoutMk cId="2477351644" sldId="2147483650"/>
          </pc:sldLayoutMkLst>
        </pc:sldLayoutChg>
        <pc:sldLayoutChg chg="add">
          <pc:chgData name="Brianna Echavarria" userId="S::bechavarria@thealamo.org::21230968-eceb-4aa6-b99e-8dba62e196a3" providerId="AD" clId="Web-{67C2C37D-7D3D-6C89-817F-E59FA1FE3CDE}" dt="2023-09-01T20:38:08.707" v="1251"/>
          <pc:sldLayoutMkLst>
            <pc:docMk/>
            <pc:sldMasterMk cId="2694776744" sldId="2147483648"/>
            <pc:sldLayoutMk cId="114332262" sldId="2147483651"/>
          </pc:sldLayoutMkLst>
        </pc:sldLayoutChg>
        <pc:sldLayoutChg chg="add">
          <pc:chgData name="Brianna Echavarria" userId="S::bechavarria@thealamo.org::21230968-eceb-4aa6-b99e-8dba62e196a3" providerId="AD" clId="Web-{67C2C37D-7D3D-6C89-817F-E59FA1FE3CDE}" dt="2023-09-01T20:38:08.707" v="1251"/>
          <pc:sldLayoutMkLst>
            <pc:docMk/>
            <pc:sldMasterMk cId="2694776744" sldId="2147483648"/>
            <pc:sldLayoutMk cId="2764931955" sldId="2147483652"/>
          </pc:sldLayoutMkLst>
        </pc:sldLayoutChg>
        <pc:sldLayoutChg chg="add">
          <pc:chgData name="Brianna Echavarria" userId="S::bechavarria@thealamo.org::21230968-eceb-4aa6-b99e-8dba62e196a3" providerId="AD" clId="Web-{67C2C37D-7D3D-6C89-817F-E59FA1FE3CDE}" dt="2023-09-01T20:38:08.707" v="1251"/>
          <pc:sldLayoutMkLst>
            <pc:docMk/>
            <pc:sldMasterMk cId="2694776744" sldId="2147483648"/>
            <pc:sldLayoutMk cId="2480752585" sldId="2147483653"/>
          </pc:sldLayoutMkLst>
        </pc:sldLayoutChg>
        <pc:sldLayoutChg chg="add">
          <pc:chgData name="Brianna Echavarria" userId="S::bechavarria@thealamo.org::21230968-eceb-4aa6-b99e-8dba62e196a3" providerId="AD" clId="Web-{67C2C37D-7D3D-6C89-817F-E59FA1FE3CDE}" dt="2023-09-01T20:38:08.707" v="1251"/>
          <pc:sldLayoutMkLst>
            <pc:docMk/>
            <pc:sldMasterMk cId="2694776744" sldId="2147483648"/>
            <pc:sldLayoutMk cId="2352925931" sldId="2147483654"/>
          </pc:sldLayoutMkLst>
        </pc:sldLayoutChg>
        <pc:sldLayoutChg chg="add">
          <pc:chgData name="Brianna Echavarria" userId="S::bechavarria@thealamo.org::21230968-eceb-4aa6-b99e-8dba62e196a3" providerId="AD" clId="Web-{67C2C37D-7D3D-6C89-817F-E59FA1FE3CDE}" dt="2023-09-01T20:38:08.707" v="1251"/>
          <pc:sldLayoutMkLst>
            <pc:docMk/>
            <pc:sldMasterMk cId="2694776744" sldId="2147483648"/>
            <pc:sldLayoutMk cId="2726164353" sldId="2147483655"/>
          </pc:sldLayoutMkLst>
        </pc:sldLayoutChg>
        <pc:sldLayoutChg chg="add">
          <pc:chgData name="Brianna Echavarria" userId="S::bechavarria@thealamo.org::21230968-eceb-4aa6-b99e-8dba62e196a3" providerId="AD" clId="Web-{67C2C37D-7D3D-6C89-817F-E59FA1FE3CDE}" dt="2023-09-01T20:38:08.707" v="1251"/>
          <pc:sldLayoutMkLst>
            <pc:docMk/>
            <pc:sldMasterMk cId="2694776744" sldId="2147483648"/>
            <pc:sldLayoutMk cId="664487201" sldId="2147483656"/>
          </pc:sldLayoutMkLst>
        </pc:sldLayoutChg>
        <pc:sldLayoutChg chg="add">
          <pc:chgData name="Brianna Echavarria" userId="S::bechavarria@thealamo.org::21230968-eceb-4aa6-b99e-8dba62e196a3" providerId="AD" clId="Web-{67C2C37D-7D3D-6C89-817F-E59FA1FE3CDE}" dt="2023-09-01T20:38:08.707" v="1251"/>
          <pc:sldLayoutMkLst>
            <pc:docMk/>
            <pc:sldMasterMk cId="2694776744" sldId="2147483648"/>
            <pc:sldLayoutMk cId="4005889502" sldId="2147483657"/>
          </pc:sldLayoutMkLst>
        </pc:sldLayoutChg>
        <pc:sldLayoutChg chg="add">
          <pc:chgData name="Brianna Echavarria" userId="S::bechavarria@thealamo.org::21230968-eceb-4aa6-b99e-8dba62e196a3" providerId="AD" clId="Web-{67C2C37D-7D3D-6C89-817F-E59FA1FE3CDE}" dt="2023-09-01T20:38:08.707" v="1251"/>
          <pc:sldLayoutMkLst>
            <pc:docMk/>
            <pc:sldMasterMk cId="2694776744" sldId="2147483648"/>
            <pc:sldLayoutMk cId="1765610169" sldId="2147483658"/>
          </pc:sldLayoutMkLst>
        </pc:sldLayoutChg>
        <pc:sldLayoutChg chg="add">
          <pc:chgData name="Brianna Echavarria" userId="S::bechavarria@thealamo.org::21230968-eceb-4aa6-b99e-8dba62e196a3" providerId="AD" clId="Web-{67C2C37D-7D3D-6C89-817F-E59FA1FE3CDE}" dt="2023-09-01T20:38:08.707" v="1251"/>
          <pc:sldLayoutMkLst>
            <pc:docMk/>
            <pc:sldMasterMk cId="2694776744" sldId="2147483648"/>
            <pc:sldLayoutMk cId="1635205082" sldId="2147483659"/>
          </pc:sldLayoutMkLst>
        </pc:sldLayoutChg>
      </pc:sldMasterChg>
    </pc:docChg>
  </pc:docChgLst>
  <pc:docChgLst>
    <pc:chgData name="Brianna Echavarria" userId="S::bechavarria@thealamo.org::21230968-eceb-4aa6-b99e-8dba62e196a3" providerId="AD" clId="Web-{1044DB38-DC6C-457A-C473-200D20F67AEB}"/>
    <pc:docChg chg="modSld">
      <pc:chgData name="Brianna Echavarria" userId="S::bechavarria@thealamo.org::21230968-eceb-4aa6-b99e-8dba62e196a3" providerId="AD" clId="Web-{1044DB38-DC6C-457A-C473-200D20F67AEB}" dt="2023-11-16T21:28:42.399" v="33" actId="20577"/>
      <pc:docMkLst>
        <pc:docMk/>
      </pc:docMkLst>
      <pc:sldChg chg="modSp">
        <pc:chgData name="Brianna Echavarria" userId="S::bechavarria@thealamo.org::21230968-eceb-4aa6-b99e-8dba62e196a3" providerId="AD" clId="Web-{1044DB38-DC6C-457A-C473-200D20F67AEB}" dt="2023-11-16T21:28:42.399" v="33" actId="20577"/>
        <pc:sldMkLst>
          <pc:docMk/>
          <pc:sldMk cId="2450620150" sldId="320"/>
        </pc:sldMkLst>
        <pc:spChg chg="mod">
          <ac:chgData name="Brianna Echavarria" userId="S::bechavarria@thealamo.org::21230968-eceb-4aa6-b99e-8dba62e196a3" providerId="AD" clId="Web-{1044DB38-DC6C-457A-C473-200D20F67AEB}" dt="2023-11-16T21:28:42.399" v="33" actId="20577"/>
          <ac:spMkLst>
            <pc:docMk/>
            <pc:sldMk cId="2450620150" sldId="320"/>
            <ac:spMk id="10" creationId="{DD68D900-C2CC-F5B9-E5B9-FE3334CD4DEF}"/>
          </ac:spMkLst>
        </pc:spChg>
        <pc:picChg chg="mod">
          <ac:chgData name="Brianna Echavarria" userId="S::bechavarria@thealamo.org::21230968-eceb-4aa6-b99e-8dba62e196a3" providerId="AD" clId="Web-{1044DB38-DC6C-457A-C473-200D20F67AEB}" dt="2023-11-16T21:28:13.617" v="30" actId="1076"/>
          <ac:picMkLst>
            <pc:docMk/>
            <pc:sldMk cId="2450620150" sldId="320"/>
            <ac:picMk id="3" creationId="{F5FE9DE1-0D8F-A3BE-D2E2-85C5EF8BCB4E}"/>
          </ac:picMkLst>
        </pc:picChg>
      </pc:sldChg>
    </pc:docChg>
  </pc:docChgLst>
  <pc:docChgLst>
    <pc:chgData name="Brianna Echavarria" userId="S::bechavarria@thealamo.org::21230968-eceb-4aa6-b99e-8dba62e196a3" providerId="AD" clId="Web-{1A6C2672-BE06-280A-C610-E7780BFD8233}"/>
    <pc:docChg chg="modSld sldOrd">
      <pc:chgData name="Brianna Echavarria" userId="S::bechavarria@thealamo.org::21230968-eceb-4aa6-b99e-8dba62e196a3" providerId="AD" clId="Web-{1A6C2672-BE06-280A-C610-E7780BFD8233}" dt="2023-09-05T20:18:08.768" v="64" actId="14100"/>
      <pc:docMkLst>
        <pc:docMk/>
      </pc:docMkLst>
      <pc:sldChg chg="addSp modSp ord">
        <pc:chgData name="Brianna Echavarria" userId="S::bechavarria@thealamo.org::21230968-eceb-4aa6-b99e-8dba62e196a3" providerId="AD" clId="Web-{1A6C2672-BE06-280A-C610-E7780BFD8233}" dt="2023-09-05T20:04:43.341" v="60" actId="14100"/>
        <pc:sldMkLst>
          <pc:docMk/>
          <pc:sldMk cId="3598450575" sldId="261"/>
        </pc:sldMkLst>
        <pc:spChg chg="mod">
          <ac:chgData name="Brianna Echavarria" userId="S::bechavarria@thealamo.org::21230968-eceb-4aa6-b99e-8dba62e196a3" providerId="AD" clId="Web-{1A6C2672-BE06-280A-C610-E7780BFD8233}" dt="2023-09-05T20:02:45.617" v="48" actId="20577"/>
          <ac:spMkLst>
            <pc:docMk/>
            <pc:sldMk cId="3598450575" sldId="261"/>
            <ac:spMk id="6" creationId="{F1CD3A56-BDF3-4496-A27D-2A963B96D248}"/>
          </ac:spMkLst>
        </pc:spChg>
        <pc:spChg chg="mod">
          <ac:chgData name="Brianna Echavarria" userId="S::bechavarria@thealamo.org::21230968-eceb-4aa6-b99e-8dba62e196a3" providerId="AD" clId="Web-{1A6C2672-BE06-280A-C610-E7780BFD8233}" dt="2023-09-05T20:04:43.341" v="60" actId="14100"/>
          <ac:spMkLst>
            <pc:docMk/>
            <pc:sldMk cId="3598450575" sldId="261"/>
            <ac:spMk id="7" creationId="{D15E50AF-0239-27D5-89C2-19CFB121C1CC}"/>
          </ac:spMkLst>
        </pc:spChg>
        <pc:picChg chg="add mod">
          <ac:chgData name="Brianna Echavarria" userId="S::bechavarria@thealamo.org::21230968-eceb-4aa6-b99e-8dba62e196a3" providerId="AD" clId="Web-{1A6C2672-BE06-280A-C610-E7780BFD8233}" dt="2023-09-05T20:03:08.212" v="53" actId="1076"/>
          <ac:picMkLst>
            <pc:docMk/>
            <pc:sldMk cId="3598450575" sldId="261"/>
            <ac:picMk id="2" creationId="{2E125CFB-D5FF-363F-DA82-53675965DC82}"/>
          </ac:picMkLst>
        </pc:picChg>
        <pc:picChg chg="mod">
          <ac:chgData name="Brianna Echavarria" userId="S::bechavarria@thealamo.org::21230968-eceb-4aa6-b99e-8dba62e196a3" providerId="AD" clId="Web-{1A6C2672-BE06-280A-C610-E7780BFD8233}" dt="2023-09-05T20:03:41.901" v="57" actId="1076"/>
          <ac:picMkLst>
            <pc:docMk/>
            <pc:sldMk cId="3598450575" sldId="261"/>
            <ac:picMk id="9" creationId="{C6E4016E-E95B-BF2C-FDBF-ECF216DC8877}"/>
          </ac:picMkLst>
        </pc:picChg>
      </pc:sldChg>
      <pc:sldChg chg="addSp modSp">
        <pc:chgData name="Brianna Echavarria" userId="S::bechavarria@thealamo.org::21230968-eceb-4aa6-b99e-8dba62e196a3" providerId="AD" clId="Web-{1A6C2672-BE06-280A-C610-E7780BFD8233}" dt="2023-09-05T20:18:08.768" v="64" actId="14100"/>
        <pc:sldMkLst>
          <pc:docMk/>
          <pc:sldMk cId="381517725" sldId="268"/>
        </pc:sldMkLst>
        <pc:picChg chg="add mod">
          <ac:chgData name="Brianna Echavarria" userId="S::bechavarria@thealamo.org::21230968-eceb-4aa6-b99e-8dba62e196a3" providerId="AD" clId="Web-{1A6C2672-BE06-280A-C610-E7780BFD8233}" dt="2023-09-05T20:18:08.768" v="64" actId="14100"/>
          <ac:picMkLst>
            <pc:docMk/>
            <pc:sldMk cId="381517725" sldId="268"/>
            <ac:picMk id="7" creationId="{12B36EC0-661D-9023-D3D5-EB8D8887D0FB}"/>
          </ac:picMkLst>
        </pc:picChg>
      </pc:sldChg>
      <pc:sldChg chg="modSp">
        <pc:chgData name="Brianna Echavarria" userId="S::bechavarria@thealamo.org::21230968-eceb-4aa6-b99e-8dba62e196a3" providerId="AD" clId="Web-{1A6C2672-BE06-280A-C610-E7780BFD8233}" dt="2023-09-05T18:19:39.315" v="0" actId="1076"/>
        <pc:sldMkLst>
          <pc:docMk/>
          <pc:sldMk cId="3744696895" sldId="306"/>
        </pc:sldMkLst>
        <pc:picChg chg="mod">
          <ac:chgData name="Brianna Echavarria" userId="S::bechavarria@thealamo.org::21230968-eceb-4aa6-b99e-8dba62e196a3" providerId="AD" clId="Web-{1A6C2672-BE06-280A-C610-E7780BFD8233}" dt="2023-09-05T18:19:39.315" v="0" actId="1076"/>
          <ac:picMkLst>
            <pc:docMk/>
            <pc:sldMk cId="3744696895" sldId="306"/>
            <ac:picMk id="10" creationId="{89C0CF9C-6D72-DC56-A4D6-D15E1F9E9516}"/>
          </ac:picMkLst>
        </pc:picChg>
      </pc:sldChg>
      <pc:sldChg chg="modSp">
        <pc:chgData name="Brianna Echavarria" userId="S::bechavarria@thealamo.org::21230968-eceb-4aa6-b99e-8dba62e196a3" providerId="AD" clId="Web-{1A6C2672-BE06-280A-C610-E7780BFD8233}" dt="2023-09-05T18:20:02.378" v="1" actId="1076"/>
        <pc:sldMkLst>
          <pc:docMk/>
          <pc:sldMk cId="4209058530" sldId="307"/>
        </pc:sldMkLst>
        <pc:picChg chg="mod">
          <ac:chgData name="Brianna Echavarria" userId="S::bechavarria@thealamo.org::21230968-eceb-4aa6-b99e-8dba62e196a3" providerId="AD" clId="Web-{1A6C2672-BE06-280A-C610-E7780BFD8233}" dt="2023-09-05T18:20:02.378" v="1" actId="1076"/>
          <ac:picMkLst>
            <pc:docMk/>
            <pc:sldMk cId="4209058530" sldId="307"/>
            <ac:picMk id="10" creationId="{BCCF0262-F44B-292D-6D7A-7E4F41AEDFD3}"/>
          </ac:picMkLst>
        </pc:picChg>
      </pc:sldChg>
      <pc:sldChg chg="modSp">
        <pc:chgData name="Brianna Echavarria" userId="S::bechavarria@thealamo.org::21230968-eceb-4aa6-b99e-8dba62e196a3" providerId="AD" clId="Web-{1A6C2672-BE06-280A-C610-E7780BFD8233}" dt="2023-09-05T18:20:18.098" v="3" actId="1076"/>
        <pc:sldMkLst>
          <pc:docMk/>
          <pc:sldMk cId="575526864" sldId="311"/>
        </pc:sldMkLst>
        <pc:picChg chg="mod">
          <ac:chgData name="Brianna Echavarria" userId="S::bechavarria@thealamo.org::21230968-eceb-4aa6-b99e-8dba62e196a3" providerId="AD" clId="Web-{1A6C2672-BE06-280A-C610-E7780BFD8233}" dt="2023-09-05T18:20:18.098" v="3" actId="1076"/>
          <ac:picMkLst>
            <pc:docMk/>
            <pc:sldMk cId="575526864" sldId="311"/>
            <ac:picMk id="10" creationId="{94635F14-33AD-8678-10AC-32F458B6EB64}"/>
          </ac:picMkLst>
        </pc:picChg>
      </pc:sldChg>
      <pc:sldChg chg="modSp">
        <pc:chgData name="Brianna Echavarria" userId="S::bechavarria@thealamo.org::21230968-eceb-4aa6-b99e-8dba62e196a3" providerId="AD" clId="Web-{1A6C2672-BE06-280A-C610-E7780BFD8233}" dt="2023-09-05T20:01:47.771" v="39" actId="1076"/>
        <pc:sldMkLst>
          <pc:docMk/>
          <pc:sldMk cId="2238359769" sldId="315"/>
        </pc:sldMkLst>
        <pc:spChg chg="mod">
          <ac:chgData name="Brianna Echavarria" userId="S::bechavarria@thealamo.org::21230968-eceb-4aa6-b99e-8dba62e196a3" providerId="AD" clId="Web-{1A6C2672-BE06-280A-C610-E7780BFD8233}" dt="2023-09-05T20:01:47.771" v="39" actId="1076"/>
          <ac:spMkLst>
            <pc:docMk/>
            <pc:sldMk cId="2238359769" sldId="315"/>
            <ac:spMk id="6" creationId="{B46A6FBA-A5BB-DB4D-0962-32E7FEAAF168}"/>
          </ac:spMkLst>
        </pc:spChg>
      </pc:sldChg>
      <pc:sldChg chg="modSp">
        <pc:chgData name="Brianna Echavarria" userId="S::bechavarria@thealamo.org::21230968-eceb-4aa6-b99e-8dba62e196a3" providerId="AD" clId="Web-{1A6C2672-BE06-280A-C610-E7780BFD8233}" dt="2023-09-05T18:29:05.864" v="37" actId="14100"/>
        <pc:sldMkLst>
          <pc:docMk/>
          <pc:sldMk cId="2450620150" sldId="320"/>
        </pc:sldMkLst>
        <pc:spChg chg="mod">
          <ac:chgData name="Brianna Echavarria" userId="S::bechavarria@thealamo.org::21230968-eceb-4aa6-b99e-8dba62e196a3" providerId="AD" clId="Web-{1A6C2672-BE06-280A-C610-E7780BFD8233}" dt="2023-09-05T18:26:36.797" v="35" actId="1076"/>
          <ac:spMkLst>
            <pc:docMk/>
            <pc:sldMk cId="2450620150" sldId="320"/>
            <ac:spMk id="6" creationId="{C3B5C806-547A-474A-3056-37EEA3E72BC0}"/>
          </ac:spMkLst>
        </pc:spChg>
        <pc:spChg chg="mod">
          <ac:chgData name="Brianna Echavarria" userId="S::bechavarria@thealamo.org::21230968-eceb-4aa6-b99e-8dba62e196a3" providerId="AD" clId="Web-{1A6C2672-BE06-280A-C610-E7780BFD8233}" dt="2023-09-05T18:25:56.436" v="32" actId="1076"/>
          <ac:spMkLst>
            <pc:docMk/>
            <pc:sldMk cId="2450620150" sldId="320"/>
            <ac:spMk id="10" creationId="{DD68D900-C2CC-F5B9-E5B9-FE3334CD4DEF}"/>
          </ac:spMkLst>
        </pc:spChg>
        <pc:picChg chg="mod">
          <ac:chgData name="Brianna Echavarria" userId="S::bechavarria@thealamo.org::21230968-eceb-4aa6-b99e-8dba62e196a3" providerId="AD" clId="Web-{1A6C2672-BE06-280A-C610-E7780BFD8233}" dt="2023-09-05T18:29:02.051" v="36" actId="14100"/>
          <ac:picMkLst>
            <pc:docMk/>
            <pc:sldMk cId="2450620150" sldId="320"/>
            <ac:picMk id="2" creationId="{D3CC9BED-5487-3ADF-14A2-9C374F660C47}"/>
          </ac:picMkLst>
        </pc:picChg>
        <pc:picChg chg="mod">
          <ac:chgData name="Brianna Echavarria" userId="S::bechavarria@thealamo.org::21230968-eceb-4aa6-b99e-8dba62e196a3" providerId="AD" clId="Web-{1A6C2672-BE06-280A-C610-E7780BFD8233}" dt="2023-09-05T18:29:05.864" v="37" actId="14100"/>
          <ac:picMkLst>
            <pc:docMk/>
            <pc:sldMk cId="2450620150" sldId="320"/>
            <ac:picMk id="4" creationId="{3B928A3C-4017-AF5E-2D30-8500699E5B12}"/>
          </ac:picMkLst>
        </pc:picChg>
      </pc:sldChg>
    </pc:docChg>
  </pc:docChgLst>
  <pc:docChgLst>
    <pc:chgData name="Brianna Echavarria" userId="S::bechavarria@thealamo.org::21230968-eceb-4aa6-b99e-8dba62e196a3" providerId="AD" clId="Web-{CCE9F69B-88B2-CA8A-69C7-9B8CEBD1A386}"/>
    <pc:docChg chg="modSld">
      <pc:chgData name="Brianna Echavarria" userId="S::bechavarria@thealamo.org::21230968-eceb-4aa6-b99e-8dba62e196a3" providerId="AD" clId="Web-{CCE9F69B-88B2-CA8A-69C7-9B8CEBD1A386}" dt="2024-10-10T19:57:37.955" v="8"/>
      <pc:docMkLst>
        <pc:docMk/>
      </pc:docMkLst>
      <pc:sldChg chg="modSp">
        <pc:chgData name="Brianna Echavarria" userId="S::bechavarria@thealamo.org::21230968-eceb-4aa6-b99e-8dba62e196a3" providerId="AD" clId="Web-{CCE9F69B-88B2-CA8A-69C7-9B8CEBD1A386}" dt="2024-10-10T19:51:30.645" v="3" actId="20577"/>
        <pc:sldMkLst>
          <pc:docMk/>
          <pc:sldMk cId="2924916892" sldId="258"/>
        </pc:sldMkLst>
        <pc:spChg chg="mod">
          <ac:chgData name="Brianna Echavarria" userId="S::bechavarria@thealamo.org::21230968-eceb-4aa6-b99e-8dba62e196a3" providerId="AD" clId="Web-{CCE9F69B-88B2-CA8A-69C7-9B8CEBD1A386}" dt="2024-10-10T19:51:30.645" v="3" actId="20577"/>
          <ac:spMkLst>
            <pc:docMk/>
            <pc:sldMk cId="2924916892" sldId="258"/>
            <ac:spMk id="4" creationId="{00000000-0000-0000-0000-000000000000}"/>
          </ac:spMkLst>
        </pc:spChg>
      </pc:sldChg>
      <pc:sldChg chg="addSp delSp modSp">
        <pc:chgData name="Brianna Echavarria" userId="S::bechavarria@thealamo.org::21230968-eceb-4aa6-b99e-8dba62e196a3" providerId="AD" clId="Web-{CCE9F69B-88B2-CA8A-69C7-9B8CEBD1A386}" dt="2024-10-10T19:57:37.955" v="8"/>
        <pc:sldMkLst>
          <pc:docMk/>
          <pc:sldMk cId="2866747619" sldId="313"/>
        </pc:sldMkLst>
        <pc:picChg chg="add del mod">
          <ac:chgData name="Brianna Echavarria" userId="S::bechavarria@thealamo.org::21230968-eceb-4aa6-b99e-8dba62e196a3" providerId="AD" clId="Web-{CCE9F69B-88B2-CA8A-69C7-9B8CEBD1A386}" dt="2024-10-10T19:57:37.955" v="8"/>
          <ac:picMkLst>
            <pc:docMk/>
            <pc:sldMk cId="2866747619" sldId="313"/>
            <ac:picMk id="12" creationId="{39D82B53-E84C-23DE-D86B-199C8E8B4689}"/>
          </ac:picMkLst>
        </pc:picChg>
      </pc:sldChg>
      <pc:sldChg chg="modSp">
        <pc:chgData name="Brianna Echavarria" userId="S::bechavarria@thealamo.org::21230968-eceb-4aa6-b99e-8dba62e196a3" providerId="AD" clId="Web-{CCE9F69B-88B2-CA8A-69C7-9B8CEBD1A386}" dt="2024-10-10T19:57:26.174" v="5" actId="1076"/>
        <pc:sldMkLst>
          <pc:docMk/>
          <pc:sldMk cId="3343939094" sldId="321"/>
        </pc:sldMkLst>
        <pc:spChg chg="mod">
          <ac:chgData name="Brianna Echavarria" userId="S::bechavarria@thealamo.org::21230968-eceb-4aa6-b99e-8dba62e196a3" providerId="AD" clId="Web-{CCE9F69B-88B2-CA8A-69C7-9B8CEBD1A386}" dt="2024-10-10T19:52:26.957" v="4" actId="20577"/>
          <ac:spMkLst>
            <pc:docMk/>
            <pc:sldMk cId="3343939094" sldId="321"/>
            <ac:spMk id="6" creationId="{9AEF5715-ECAF-27D3-C085-A0BD53435AEA}"/>
          </ac:spMkLst>
        </pc:spChg>
        <pc:picChg chg="mod">
          <ac:chgData name="Brianna Echavarria" userId="S::bechavarria@thealamo.org::21230968-eceb-4aa6-b99e-8dba62e196a3" providerId="AD" clId="Web-{CCE9F69B-88B2-CA8A-69C7-9B8CEBD1A386}" dt="2024-10-10T19:57:26.174" v="5" actId="1076"/>
          <ac:picMkLst>
            <pc:docMk/>
            <pc:sldMk cId="3343939094" sldId="321"/>
            <ac:picMk id="4" creationId="{8B33365E-8781-91E0-F3EC-04ED8E2269E0}"/>
          </ac:picMkLst>
        </pc:picChg>
      </pc:sldChg>
    </pc:docChg>
  </pc:docChgLst>
  <pc:docChgLst>
    <pc:chgData name="Brianna Echavarria" userId="21230968-eceb-4aa6-b99e-8dba62e196a3" providerId="ADAL" clId="{4ABDB109-8B91-400E-9ED5-DAD17A25DA28}"/>
    <pc:docChg chg="undo custSel addSld delSld modSld">
      <pc:chgData name="Brianna Echavarria" userId="21230968-eceb-4aa6-b99e-8dba62e196a3" providerId="ADAL" clId="{4ABDB109-8B91-400E-9ED5-DAD17A25DA28}" dt="2023-12-11T19:25:39.503" v="1922" actId="14100"/>
      <pc:docMkLst>
        <pc:docMk/>
      </pc:docMkLst>
      <pc:sldChg chg="addSp delSp modSp mod">
        <pc:chgData name="Brianna Echavarria" userId="21230968-eceb-4aa6-b99e-8dba62e196a3" providerId="ADAL" clId="{4ABDB109-8B91-400E-9ED5-DAD17A25DA28}" dt="2023-12-11T19:25:39.503" v="1922" actId="14100"/>
        <pc:sldMkLst>
          <pc:docMk/>
          <pc:sldMk cId="3023085396" sldId="257"/>
        </pc:sldMkLst>
        <pc:spChg chg="mod">
          <ac:chgData name="Brianna Echavarria" userId="21230968-eceb-4aa6-b99e-8dba62e196a3" providerId="ADAL" clId="{4ABDB109-8B91-400E-9ED5-DAD17A25DA28}" dt="2023-12-11T19:17:52.223" v="1915" actId="1076"/>
          <ac:spMkLst>
            <pc:docMk/>
            <pc:sldMk cId="3023085396" sldId="257"/>
            <ac:spMk id="7" creationId="{CF61F2F4-7E7C-2E7A-51A0-9B1F0C4A34F1}"/>
          </ac:spMkLst>
        </pc:spChg>
        <pc:spChg chg="mod">
          <ac:chgData name="Brianna Echavarria" userId="21230968-eceb-4aa6-b99e-8dba62e196a3" providerId="ADAL" clId="{4ABDB109-8B91-400E-9ED5-DAD17A25DA28}" dt="2023-12-11T19:17:32.616" v="1914" actId="14100"/>
          <ac:spMkLst>
            <pc:docMk/>
            <pc:sldMk cId="3023085396" sldId="257"/>
            <ac:spMk id="8" creationId="{61F8B311-496B-302B-E873-E45B8BC4DDAA}"/>
          </ac:spMkLst>
        </pc:spChg>
        <pc:picChg chg="del">
          <ac:chgData name="Brianna Echavarria" userId="21230968-eceb-4aa6-b99e-8dba62e196a3" providerId="ADAL" clId="{4ABDB109-8B91-400E-9ED5-DAD17A25DA28}" dt="2023-12-11T19:25:12.805" v="1916" actId="478"/>
          <ac:picMkLst>
            <pc:docMk/>
            <pc:sldMk cId="3023085396" sldId="257"/>
            <ac:picMk id="5" creationId="{23D3D42F-B5B4-2BBA-D853-BEE7709E0239}"/>
          </ac:picMkLst>
        </pc:picChg>
        <pc:picChg chg="add mod">
          <ac:chgData name="Brianna Echavarria" userId="21230968-eceb-4aa6-b99e-8dba62e196a3" providerId="ADAL" clId="{4ABDB109-8B91-400E-9ED5-DAD17A25DA28}" dt="2023-12-11T19:25:39.503" v="1922" actId="14100"/>
          <ac:picMkLst>
            <pc:docMk/>
            <pc:sldMk cId="3023085396" sldId="257"/>
            <ac:picMk id="1026" creationId="{83EA8C6C-EDFA-62F2-D01E-86706AB0D8BE}"/>
          </ac:picMkLst>
        </pc:picChg>
      </pc:sldChg>
      <pc:sldChg chg="addSp delSp modSp mod">
        <pc:chgData name="Brianna Echavarria" userId="21230968-eceb-4aa6-b99e-8dba62e196a3" providerId="ADAL" clId="{4ABDB109-8B91-400E-9ED5-DAD17A25DA28}" dt="2023-12-11T19:12:14.238" v="1913" actId="1076"/>
        <pc:sldMkLst>
          <pc:docMk/>
          <pc:sldMk cId="3598450575" sldId="261"/>
        </pc:sldMkLst>
        <pc:spChg chg="add mod">
          <ac:chgData name="Brianna Echavarria" userId="21230968-eceb-4aa6-b99e-8dba62e196a3" providerId="ADAL" clId="{4ABDB109-8B91-400E-9ED5-DAD17A25DA28}" dt="2023-12-11T19:10:03.057" v="1902" actId="1076"/>
          <ac:spMkLst>
            <pc:docMk/>
            <pc:sldMk cId="3598450575" sldId="261"/>
            <ac:spMk id="3" creationId="{5CAF70A6-C335-F68B-2900-026E22885E3C}"/>
          </ac:spMkLst>
        </pc:spChg>
        <pc:spChg chg="mod">
          <ac:chgData name="Brianna Echavarria" userId="21230968-eceb-4aa6-b99e-8dba62e196a3" providerId="ADAL" clId="{4ABDB109-8B91-400E-9ED5-DAD17A25DA28}" dt="2023-12-11T19:12:14.238" v="1913" actId="1076"/>
          <ac:spMkLst>
            <pc:docMk/>
            <pc:sldMk cId="3598450575" sldId="261"/>
            <ac:spMk id="6" creationId="{F1CD3A56-BDF3-4496-A27D-2A963B96D248}"/>
          </ac:spMkLst>
        </pc:spChg>
        <pc:spChg chg="mod">
          <ac:chgData name="Brianna Echavarria" userId="21230968-eceb-4aa6-b99e-8dba62e196a3" providerId="ADAL" clId="{4ABDB109-8B91-400E-9ED5-DAD17A25DA28}" dt="2023-12-11T19:11:07.658" v="1911" actId="1076"/>
          <ac:spMkLst>
            <pc:docMk/>
            <pc:sldMk cId="3598450575" sldId="261"/>
            <ac:spMk id="7" creationId="{D15E50AF-0239-27D5-89C2-19CFB121C1CC}"/>
          </ac:spMkLst>
        </pc:spChg>
        <pc:picChg chg="mod">
          <ac:chgData name="Brianna Echavarria" userId="21230968-eceb-4aa6-b99e-8dba62e196a3" providerId="ADAL" clId="{4ABDB109-8B91-400E-9ED5-DAD17A25DA28}" dt="2023-12-11T19:11:05.142" v="1910" actId="1076"/>
          <ac:picMkLst>
            <pc:docMk/>
            <pc:sldMk cId="3598450575" sldId="261"/>
            <ac:picMk id="2" creationId="{2E125CFB-D5FF-363F-DA82-53675965DC82}"/>
          </ac:picMkLst>
        </pc:picChg>
        <pc:picChg chg="add mod ord">
          <ac:chgData name="Brianna Echavarria" userId="21230968-eceb-4aa6-b99e-8dba62e196a3" providerId="ADAL" clId="{4ABDB109-8B91-400E-9ED5-DAD17A25DA28}" dt="2023-12-11T19:09:54.826" v="1901" actId="1076"/>
          <ac:picMkLst>
            <pc:docMk/>
            <pc:sldMk cId="3598450575" sldId="261"/>
            <ac:picMk id="4" creationId="{7A19A3CC-09DC-FB57-3540-5301295D2E51}"/>
          </ac:picMkLst>
        </pc:picChg>
        <pc:picChg chg="del mod">
          <ac:chgData name="Brianna Echavarria" userId="21230968-eceb-4aa6-b99e-8dba62e196a3" providerId="ADAL" clId="{4ABDB109-8B91-400E-9ED5-DAD17A25DA28}" dt="2023-12-07T20:24:27.205" v="1791" actId="478"/>
          <ac:picMkLst>
            <pc:docMk/>
            <pc:sldMk cId="3598450575" sldId="261"/>
            <ac:picMk id="5" creationId="{AE73CD6B-08CF-78B4-3C46-23C60147B97D}"/>
          </ac:picMkLst>
        </pc:picChg>
        <pc:picChg chg="del">
          <ac:chgData name="Brianna Echavarria" userId="21230968-eceb-4aa6-b99e-8dba62e196a3" providerId="ADAL" clId="{4ABDB109-8B91-400E-9ED5-DAD17A25DA28}" dt="2023-12-07T20:27:07.446" v="1807" actId="478"/>
          <ac:picMkLst>
            <pc:docMk/>
            <pc:sldMk cId="3598450575" sldId="261"/>
            <ac:picMk id="9" creationId="{C6E4016E-E95B-BF2C-FDBF-ECF216DC8877}"/>
          </ac:picMkLst>
        </pc:picChg>
        <pc:picChg chg="add mod">
          <ac:chgData name="Brianna Echavarria" userId="21230968-eceb-4aa6-b99e-8dba62e196a3" providerId="ADAL" clId="{4ABDB109-8B91-400E-9ED5-DAD17A25DA28}" dt="2023-12-11T19:09:37.877" v="1898" actId="1076"/>
          <ac:picMkLst>
            <pc:docMk/>
            <pc:sldMk cId="3598450575" sldId="261"/>
            <ac:picMk id="1026" creationId="{64A5BD83-021E-208F-148C-5B4715745270}"/>
          </ac:picMkLst>
        </pc:picChg>
      </pc:sldChg>
      <pc:sldChg chg="modSp mod">
        <pc:chgData name="Brianna Echavarria" userId="21230968-eceb-4aa6-b99e-8dba62e196a3" providerId="ADAL" clId="{4ABDB109-8B91-400E-9ED5-DAD17A25DA28}" dt="2023-12-04T15:44:33.054" v="486" actId="27636"/>
        <pc:sldMkLst>
          <pc:docMk/>
          <pc:sldMk cId="381517725" sldId="268"/>
        </pc:sldMkLst>
        <pc:spChg chg="mod">
          <ac:chgData name="Brianna Echavarria" userId="21230968-eceb-4aa6-b99e-8dba62e196a3" providerId="ADAL" clId="{4ABDB109-8B91-400E-9ED5-DAD17A25DA28}" dt="2023-12-04T15:44:33.054" v="486" actId="27636"/>
          <ac:spMkLst>
            <pc:docMk/>
            <pc:sldMk cId="381517725" sldId="268"/>
            <ac:spMk id="3" creationId="{699A017D-9565-37AC-DD7E-B980972FC2C9}"/>
          </ac:spMkLst>
        </pc:spChg>
      </pc:sldChg>
      <pc:sldChg chg="modSp mod">
        <pc:chgData name="Brianna Echavarria" userId="21230968-eceb-4aa6-b99e-8dba62e196a3" providerId="ADAL" clId="{4ABDB109-8B91-400E-9ED5-DAD17A25DA28}" dt="2023-12-04T14:57:31.718" v="0" actId="14100"/>
        <pc:sldMkLst>
          <pc:docMk/>
          <pc:sldMk cId="3355123757" sldId="277"/>
        </pc:sldMkLst>
        <pc:picChg chg="mod">
          <ac:chgData name="Brianna Echavarria" userId="21230968-eceb-4aa6-b99e-8dba62e196a3" providerId="ADAL" clId="{4ABDB109-8B91-400E-9ED5-DAD17A25DA28}" dt="2023-12-04T14:57:31.718" v="0" actId="14100"/>
          <ac:picMkLst>
            <pc:docMk/>
            <pc:sldMk cId="3355123757" sldId="277"/>
            <ac:picMk id="2" creationId="{48E0D1B5-B006-106A-51AA-FA0B6DA40BE6}"/>
          </ac:picMkLst>
        </pc:picChg>
      </pc:sldChg>
      <pc:sldChg chg="modSp mod">
        <pc:chgData name="Brianna Echavarria" userId="21230968-eceb-4aa6-b99e-8dba62e196a3" providerId="ADAL" clId="{4ABDB109-8B91-400E-9ED5-DAD17A25DA28}" dt="2023-12-04T15:44:33.070" v="487" actId="27636"/>
        <pc:sldMkLst>
          <pc:docMk/>
          <pc:sldMk cId="3723901653" sldId="278"/>
        </pc:sldMkLst>
        <pc:spChg chg="mod">
          <ac:chgData name="Brianna Echavarria" userId="21230968-eceb-4aa6-b99e-8dba62e196a3" providerId="ADAL" clId="{4ABDB109-8B91-400E-9ED5-DAD17A25DA28}" dt="2023-12-04T15:44:33.070" v="487" actId="27636"/>
          <ac:spMkLst>
            <pc:docMk/>
            <pc:sldMk cId="3723901653" sldId="278"/>
            <ac:spMk id="5" creationId="{42DA7EBA-5D24-B755-0CF4-E50E39B135D0}"/>
          </ac:spMkLst>
        </pc:spChg>
        <pc:spChg chg="mod">
          <ac:chgData name="Brianna Echavarria" userId="21230968-eceb-4aa6-b99e-8dba62e196a3" providerId="ADAL" clId="{4ABDB109-8B91-400E-9ED5-DAD17A25DA28}" dt="2023-12-04T15:03:25.497" v="3" actId="20577"/>
          <ac:spMkLst>
            <pc:docMk/>
            <pc:sldMk cId="3723901653" sldId="278"/>
            <ac:spMk id="8" creationId="{10909D7B-13DB-A7FD-76A3-6910DD17014C}"/>
          </ac:spMkLst>
        </pc:spChg>
      </pc:sldChg>
      <pc:sldChg chg="modSp mod">
        <pc:chgData name="Brianna Echavarria" userId="21230968-eceb-4aa6-b99e-8dba62e196a3" providerId="ADAL" clId="{4ABDB109-8B91-400E-9ED5-DAD17A25DA28}" dt="2023-12-04T15:20:53.763" v="144" actId="20577"/>
        <pc:sldMkLst>
          <pc:docMk/>
          <pc:sldMk cId="2359889889" sldId="280"/>
        </pc:sldMkLst>
        <pc:spChg chg="mod">
          <ac:chgData name="Brianna Echavarria" userId="21230968-eceb-4aa6-b99e-8dba62e196a3" providerId="ADAL" clId="{4ABDB109-8B91-400E-9ED5-DAD17A25DA28}" dt="2023-12-04T15:20:53.763" v="144" actId="20577"/>
          <ac:spMkLst>
            <pc:docMk/>
            <pc:sldMk cId="2359889889" sldId="280"/>
            <ac:spMk id="6" creationId="{2283EF4C-5D0D-9E42-2391-B971859908F5}"/>
          </ac:spMkLst>
        </pc:spChg>
        <pc:spChg chg="mod">
          <ac:chgData name="Brianna Echavarria" userId="21230968-eceb-4aa6-b99e-8dba62e196a3" providerId="ADAL" clId="{4ABDB109-8B91-400E-9ED5-DAD17A25DA28}" dt="2023-12-04T15:19:22.950" v="139" actId="20577"/>
          <ac:spMkLst>
            <pc:docMk/>
            <pc:sldMk cId="2359889889" sldId="280"/>
            <ac:spMk id="8" creationId="{C134CDF7-94B7-9A2C-486A-ED00E1083839}"/>
          </ac:spMkLst>
        </pc:spChg>
        <pc:picChg chg="mod">
          <ac:chgData name="Brianna Echavarria" userId="21230968-eceb-4aa6-b99e-8dba62e196a3" providerId="ADAL" clId="{4ABDB109-8B91-400E-9ED5-DAD17A25DA28}" dt="2023-12-04T15:18:25.787" v="13" actId="14100"/>
          <ac:picMkLst>
            <pc:docMk/>
            <pc:sldMk cId="2359889889" sldId="280"/>
            <ac:picMk id="10" creationId="{158FFF92-2CDA-73D2-759B-BCFF749C5066}"/>
          </ac:picMkLst>
        </pc:picChg>
      </pc:sldChg>
      <pc:sldChg chg="modSp mod">
        <pc:chgData name="Brianna Echavarria" userId="21230968-eceb-4aa6-b99e-8dba62e196a3" providerId="ADAL" clId="{4ABDB109-8B91-400E-9ED5-DAD17A25DA28}" dt="2023-12-04T15:22:38.995" v="207" actId="20577"/>
        <pc:sldMkLst>
          <pc:docMk/>
          <pc:sldMk cId="4143749109" sldId="281"/>
        </pc:sldMkLst>
        <pc:spChg chg="mod">
          <ac:chgData name="Brianna Echavarria" userId="21230968-eceb-4aa6-b99e-8dba62e196a3" providerId="ADAL" clId="{4ABDB109-8B91-400E-9ED5-DAD17A25DA28}" dt="2023-12-04T15:22:38.995" v="207" actId="20577"/>
          <ac:spMkLst>
            <pc:docMk/>
            <pc:sldMk cId="4143749109" sldId="281"/>
            <ac:spMk id="8" creationId="{D356EDE2-7D84-424E-340C-D3F1D571AEFC}"/>
          </ac:spMkLst>
        </pc:spChg>
      </pc:sldChg>
      <pc:sldChg chg="modSp mod">
        <pc:chgData name="Brianna Echavarria" userId="21230968-eceb-4aa6-b99e-8dba62e196a3" providerId="ADAL" clId="{4ABDB109-8B91-400E-9ED5-DAD17A25DA28}" dt="2023-12-04T15:24:47.751" v="311" actId="20577"/>
        <pc:sldMkLst>
          <pc:docMk/>
          <pc:sldMk cId="2908181062" sldId="282"/>
        </pc:sldMkLst>
        <pc:spChg chg="mod">
          <ac:chgData name="Brianna Echavarria" userId="21230968-eceb-4aa6-b99e-8dba62e196a3" providerId="ADAL" clId="{4ABDB109-8B91-400E-9ED5-DAD17A25DA28}" dt="2023-12-04T15:24:47.751" v="311" actId="20577"/>
          <ac:spMkLst>
            <pc:docMk/>
            <pc:sldMk cId="2908181062" sldId="282"/>
            <ac:spMk id="5" creationId="{9AD12185-C75E-CE90-88DB-900794260B53}"/>
          </ac:spMkLst>
        </pc:spChg>
      </pc:sldChg>
      <pc:sldChg chg="modSp mod">
        <pc:chgData name="Brianna Echavarria" userId="21230968-eceb-4aa6-b99e-8dba62e196a3" providerId="ADAL" clId="{4ABDB109-8B91-400E-9ED5-DAD17A25DA28}" dt="2023-12-04T15:26:28.001" v="341" actId="1076"/>
        <pc:sldMkLst>
          <pc:docMk/>
          <pc:sldMk cId="1187991839" sldId="283"/>
        </pc:sldMkLst>
        <pc:spChg chg="mod">
          <ac:chgData name="Brianna Echavarria" userId="21230968-eceb-4aa6-b99e-8dba62e196a3" providerId="ADAL" clId="{4ABDB109-8B91-400E-9ED5-DAD17A25DA28}" dt="2023-12-04T15:26:28.001" v="341" actId="1076"/>
          <ac:spMkLst>
            <pc:docMk/>
            <pc:sldMk cId="1187991839" sldId="283"/>
            <ac:spMk id="3" creationId="{CDFC0BF9-5B79-041A-9D0A-A953E18914F6}"/>
          </ac:spMkLst>
        </pc:spChg>
        <pc:spChg chg="mod">
          <ac:chgData name="Brianna Echavarria" userId="21230968-eceb-4aa6-b99e-8dba62e196a3" providerId="ADAL" clId="{4ABDB109-8B91-400E-9ED5-DAD17A25DA28}" dt="2023-12-04T15:25:17.986" v="329" actId="20577"/>
          <ac:spMkLst>
            <pc:docMk/>
            <pc:sldMk cId="1187991839" sldId="283"/>
            <ac:spMk id="7" creationId="{9D1CA848-AB59-35FC-B726-E978DC6B16A3}"/>
          </ac:spMkLst>
        </pc:spChg>
        <pc:picChg chg="mod">
          <ac:chgData name="Brianna Echavarria" userId="21230968-eceb-4aa6-b99e-8dba62e196a3" providerId="ADAL" clId="{4ABDB109-8B91-400E-9ED5-DAD17A25DA28}" dt="2023-12-04T15:25:47.999" v="339" actId="14100"/>
          <ac:picMkLst>
            <pc:docMk/>
            <pc:sldMk cId="1187991839" sldId="283"/>
            <ac:picMk id="4" creationId="{1905495C-5BCE-7064-F4F7-443FB973E793}"/>
          </ac:picMkLst>
        </pc:picChg>
      </pc:sldChg>
      <pc:sldChg chg="modSp mod">
        <pc:chgData name="Brianna Echavarria" userId="21230968-eceb-4aa6-b99e-8dba62e196a3" providerId="ADAL" clId="{4ABDB109-8B91-400E-9ED5-DAD17A25DA28}" dt="2023-12-04T15:31:44.183" v="343" actId="20577"/>
        <pc:sldMkLst>
          <pc:docMk/>
          <pc:sldMk cId="1709274145" sldId="284"/>
        </pc:sldMkLst>
        <pc:spChg chg="mod">
          <ac:chgData name="Brianna Echavarria" userId="21230968-eceb-4aa6-b99e-8dba62e196a3" providerId="ADAL" clId="{4ABDB109-8B91-400E-9ED5-DAD17A25DA28}" dt="2023-12-04T15:31:44.183" v="343" actId="20577"/>
          <ac:spMkLst>
            <pc:docMk/>
            <pc:sldMk cId="1709274145" sldId="284"/>
            <ac:spMk id="4" creationId="{4A78EF8A-D192-2C6C-7B42-4F4A4C0D264E}"/>
          </ac:spMkLst>
        </pc:spChg>
      </pc:sldChg>
      <pc:sldChg chg="modSp mod">
        <pc:chgData name="Brianna Echavarria" userId="21230968-eceb-4aa6-b99e-8dba62e196a3" providerId="ADAL" clId="{4ABDB109-8B91-400E-9ED5-DAD17A25DA28}" dt="2023-12-04T15:38:34.008" v="376" actId="20577"/>
        <pc:sldMkLst>
          <pc:docMk/>
          <pc:sldMk cId="3362606704" sldId="285"/>
        </pc:sldMkLst>
        <pc:spChg chg="mod">
          <ac:chgData name="Brianna Echavarria" userId="21230968-eceb-4aa6-b99e-8dba62e196a3" providerId="ADAL" clId="{4ABDB109-8B91-400E-9ED5-DAD17A25DA28}" dt="2023-12-04T15:38:34.008" v="376" actId="20577"/>
          <ac:spMkLst>
            <pc:docMk/>
            <pc:sldMk cId="3362606704" sldId="285"/>
            <ac:spMk id="6" creationId="{14B7E0F3-1B86-17B9-B96D-50D02105CAE5}"/>
          </ac:spMkLst>
        </pc:spChg>
        <pc:picChg chg="mod">
          <ac:chgData name="Brianna Echavarria" userId="21230968-eceb-4aa6-b99e-8dba62e196a3" providerId="ADAL" clId="{4ABDB109-8B91-400E-9ED5-DAD17A25DA28}" dt="2023-12-04T15:34:15.612" v="374" actId="1035"/>
          <ac:picMkLst>
            <pc:docMk/>
            <pc:sldMk cId="3362606704" sldId="285"/>
            <ac:picMk id="8" creationId="{0B3E6B9C-155B-EBFD-E868-930876FBAF61}"/>
          </ac:picMkLst>
        </pc:picChg>
      </pc:sldChg>
      <pc:sldChg chg="modSp mod">
        <pc:chgData name="Brianna Echavarria" userId="21230968-eceb-4aa6-b99e-8dba62e196a3" providerId="ADAL" clId="{4ABDB109-8B91-400E-9ED5-DAD17A25DA28}" dt="2023-12-04T15:40:13.209" v="397" actId="20577"/>
        <pc:sldMkLst>
          <pc:docMk/>
          <pc:sldMk cId="3154544147" sldId="286"/>
        </pc:sldMkLst>
        <pc:spChg chg="mod">
          <ac:chgData name="Brianna Echavarria" userId="21230968-eceb-4aa6-b99e-8dba62e196a3" providerId="ADAL" clId="{4ABDB109-8B91-400E-9ED5-DAD17A25DA28}" dt="2023-12-04T15:40:13.209" v="397" actId="20577"/>
          <ac:spMkLst>
            <pc:docMk/>
            <pc:sldMk cId="3154544147" sldId="286"/>
            <ac:spMk id="6" creationId="{102917C3-299D-D6BF-F9E3-2FB947015E48}"/>
          </ac:spMkLst>
        </pc:spChg>
      </pc:sldChg>
      <pc:sldChg chg="modSp mod">
        <pc:chgData name="Brianna Echavarria" userId="21230968-eceb-4aa6-b99e-8dba62e196a3" providerId="ADAL" clId="{4ABDB109-8B91-400E-9ED5-DAD17A25DA28}" dt="2023-12-04T15:42:14.409" v="440" actId="20577"/>
        <pc:sldMkLst>
          <pc:docMk/>
          <pc:sldMk cId="1143204026" sldId="287"/>
        </pc:sldMkLst>
        <pc:spChg chg="mod">
          <ac:chgData name="Brianna Echavarria" userId="21230968-eceb-4aa6-b99e-8dba62e196a3" providerId="ADAL" clId="{4ABDB109-8B91-400E-9ED5-DAD17A25DA28}" dt="2023-12-04T15:42:14.409" v="440" actId="20577"/>
          <ac:spMkLst>
            <pc:docMk/>
            <pc:sldMk cId="1143204026" sldId="287"/>
            <ac:spMk id="7" creationId="{488C0242-C76E-906B-9C83-7941EF115D0B}"/>
          </ac:spMkLst>
        </pc:spChg>
      </pc:sldChg>
      <pc:sldChg chg="modSp mod">
        <pc:chgData name="Brianna Echavarria" userId="21230968-eceb-4aa6-b99e-8dba62e196a3" providerId="ADAL" clId="{4ABDB109-8B91-400E-9ED5-DAD17A25DA28}" dt="2023-12-04T15:43:32.446" v="456" actId="14100"/>
        <pc:sldMkLst>
          <pc:docMk/>
          <pc:sldMk cId="4005805422" sldId="288"/>
        </pc:sldMkLst>
        <pc:spChg chg="mod">
          <ac:chgData name="Brianna Echavarria" userId="21230968-eceb-4aa6-b99e-8dba62e196a3" providerId="ADAL" clId="{4ABDB109-8B91-400E-9ED5-DAD17A25DA28}" dt="2023-12-04T15:43:21.534" v="455" actId="255"/>
          <ac:spMkLst>
            <pc:docMk/>
            <pc:sldMk cId="4005805422" sldId="288"/>
            <ac:spMk id="7" creationId="{CC528607-539E-4F22-2250-8D2376A37878}"/>
          </ac:spMkLst>
        </pc:spChg>
        <pc:spChg chg="mod">
          <ac:chgData name="Brianna Echavarria" userId="21230968-eceb-4aa6-b99e-8dba62e196a3" providerId="ADAL" clId="{4ABDB109-8B91-400E-9ED5-DAD17A25DA28}" dt="2023-12-04T15:43:01.041" v="450" actId="2711"/>
          <ac:spMkLst>
            <pc:docMk/>
            <pc:sldMk cId="4005805422" sldId="288"/>
            <ac:spMk id="13" creationId="{E157AA58-E534-1C42-B131-211B964767E5}"/>
          </ac:spMkLst>
        </pc:spChg>
        <pc:picChg chg="mod">
          <ac:chgData name="Brianna Echavarria" userId="21230968-eceb-4aa6-b99e-8dba62e196a3" providerId="ADAL" clId="{4ABDB109-8B91-400E-9ED5-DAD17A25DA28}" dt="2023-12-04T15:43:32.446" v="456" actId="14100"/>
          <ac:picMkLst>
            <pc:docMk/>
            <pc:sldMk cId="4005805422" sldId="288"/>
            <ac:picMk id="15" creationId="{E9F8A221-11A8-5E63-4DC2-F46400E34969}"/>
          </ac:picMkLst>
        </pc:picChg>
      </pc:sldChg>
      <pc:sldChg chg="modSp mod">
        <pc:chgData name="Brianna Echavarria" userId="21230968-eceb-4aa6-b99e-8dba62e196a3" providerId="ADAL" clId="{4ABDB109-8B91-400E-9ED5-DAD17A25DA28}" dt="2023-12-04T15:44:52.080" v="495" actId="20577"/>
        <pc:sldMkLst>
          <pc:docMk/>
          <pc:sldMk cId="1917306651" sldId="289"/>
        </pc:sldMkLst>
        <pc:spChg chg="mod">
          <ac:chgData name="Brianna Echavarria" userId="21230968-eceb-4aa6-b99e-8dba62e196a3" providerId="ADAL" clId="{4ABDB109-8B91-400E-9ED5-DAD17A25DA28}" dt="2023-12-04T15:44:52.080" v="495" actId="20577"/>
          <ac:spMkLst>
            <pc:docMk/>
            <pc:sldMk cId="1917306651" sldId="289"/>
            <ac:spMk id="8" creationId="{6C1292BE-1394-854C-CB95-B0B64E8E79D0}"/>
          </ac:spMkLst>
        </pc:spChg>
        <pc:picChg chg="mod">
          <ac:chgData name="Brianna Echavarria" userId="21230968-eceb-4aa6-b99e-8dba62e196a3" providerId="ADAL" clId="{4ABDB109-8B91-400E-9ED5-DAD17A25DA28}" dt="2023-12-04T15:44:18.907" v="483" actId="1036"/>
          <ac:picMkLst>
            <pc:docMk/>
            <pc:sldMk cId="1917306651" sldId="289"/>
            <ac:picMk id="10" creationId="{20449953-3812-30D5-9077-1748FDA0DF36}"/>
          </ac:picMkLst>
        </pc:picChg>
      </pc:sldChg>
      <pc:sldChg chg="modSp mod">
        <pc:chgData name="Brianna Echavarria" userId="21230968-eceb-4aa6-b99e-8dba62e196a3" providerId="ADAL" clId="{4ABDB109-8B91-400E-9ED5-DAD17A25DA28}" dt="2023-12-04T15:46:56.120" v="529" actId="14100"/>
        <pc:sldMkLst>
          <pc:docMk/>
          <pc:sldMk cId="3360304947" sldId="290"/>
        </pc:sldMkLst>
        <pc:spChg chg="mod">
          <ac:chgData name="Brianna Echavarria" userId="21230968-eceb-4aa6-b99e-8dba62e196a3" providerId="ADAL" clId="{4ABDB109-8B91-400E-9ED5-DAD17A25DA28}" dt="2023-12-04T15:46:48.705" v="527" actId="255"/>
          <ac:spMkLst>
            <pc:docMk/>
            <pc:sldMk cId="3360304947" sldId="290"/>
            <ac:spMk id="6" creationId="{3BBEBB7D-597A-5CB6-4F15-2C3783F61A53}"/>
          </ac:spMkLst>
        </pc:spChg>
        <pc:picChg chg="mod">
          <ac:chgData name="Brianna Echavarria" userId="21230968-eceb-4aa6-b99e-8dba62e196a3" providerId="ADAL" clId="{4ABDB109-8B91-400E-9ED5-DAD17A25DA28}" dt="2023-12-04T15:46:56.120" v="529" actId="14100"/>
          <ac:picMkLst>
            <pc:docMk/>
            <pc:sldMk cId="3360304947" sldId="290"/>
            <ac:picMk id="8" creationId="{9266EAD2-9D98-2C33-1512-F290C24259D1}"/>
          </ac:picMkLst>
        </pc:picChg>
      </pc:sldChg>
      <pc:sldChg chg="modSp mod">
        <pc:chgData name="Brianna Echavarria" userId="21230968-eceb-4aa6-b99e-8dba62e196a3" providerId="ADAL" clId="{4ABDB109-8B91-400E-9ED5-DAD17A25DA28}" dt="2023-12-04T15:47:39.660" v="552" actId="1076"/>
        <pc:sldMkLst>
          <pc:docMk/>
          <pc:sldMk cId="1524503292" sldId="291"/>
        </pc:sldMkLst>
        <pc:spChg chg="mod">
          <ac:chgData name="Brianna Echavarria" userId="21230968-eceb-4aa6-b99e-8dba62e196a3" providerId="ADAL" clId="{4ABDB109-8B91-400E-9ED5-DAD17A25DA28}" dt="2023-12-04T15:47:33.001" v="551" actId="20577"/>
          <ac:spMkLst>
            <pc:docMk/>
            <pc:sldMk cId="1524503292" sldId="291"/>
            <ac:spMk id="9" creationId="{61BB9320-F459-7582-6F2C-BFD8D172F59F}"/>
          </ac:spMkLst>
        </pc:spChg>
        <pc:picChg chg="mod">
          <ac:chgData name="Brianna Echavarria" userId="21230968-eceb-4aa6-b99e-8dba62e196a3" providerId="ADAL" clId="{4ABDB109-8B91-400E-9ED5-DAD17A25DA28}" dt="2023-12-04T15:47:39.660" v="552" actId="1076"/>
          <ac:picMkLst>
            <pc:docMk/>
            <pc:sldMk cId="1524503292" sldId="291"/>
            <ac:picMk id="11" creationId="{4AB19ABA-9CBF-09D0-4C85-AE4D7744C7C2}"/>
          </ac:picMkLst>
        </pc:picChg>
      </pc:sldChg>
      <pc:sldChg chg="modSp mod">
        <pc:chgData name="Brianna Echavarria" userId="21230968-eceb-4aa6-b99e-8dba62e196a3" providerId="ADAL" clId="{4ABDB109-8B91-400E-9ED5-DAD17A25DA28}" dt="2023-12-04T15:51:06.757" v="588" actId="1037"/>
        <pc:sldMkLst>
          <pc:docMk/>
          <pc:sldMk cId="3366754784" sldId="292"/>
        </pc:sldMkLst>
        <pc:spChg chg="mod">
          <ac:chgData name="Brianna Echavarria" userId="21230968-eceb-4aa6-b99e-8dba62e196a3" providerId="ADAL" clId="{4ABDB109-8B91-400E-9ED5-DAD17A25DA28}" dt="2023-12-04T15:50:51.097" v="582" actId="27636"/>
          <ac:spMkLst>
            <pc:docMk/>
            <pc:sldMk cId="3366754784" sldId="292"/>
            <ac:spMk id="6" creationId="{12E52846-5604-CB53-237C-B2B66CD8AAD8}"/>
          </ac:spMkLst>
        </pc:spChg>
        <pc:picChg chg="mod">
          <ac:chgData name="Brianna Echavarria" userId="21230968-eceb-4aa6-b99e-8dba62e196a3" providerId="ADAL" clId="{4ABDB109-8B91-400E-9ED5-DAD17A25DA28}" dt="2023-12-04T15:50:55.744" v="583" actId="1076"/>
          <ac:picMkLst>
            <pc:docMk/>
            <pc:sldMk cId="3366754784" sldId="292"/>
            <ac:picMk id="8" creationId="{48346EAB-AB57-4E24-8AA2-F8C52C5D0994}"/>
          </ac:picMkLst>
        </pc:picChg>
        <pc:picChg chg="mod">
          <ac:chgData name="Brianna Echavarria" userId="21230968-eceb-4aa6-b99e-8dba62e196a3" providerId="ADAL" clId="{4ABDB109-8B91-400E-9ED5-DAD17A25DA28}" dt="2023-12-04T15:51:06.757" v="588" actId="1037"/>
          <ac:picMkLst>
            <pc:docMk/>
            <pc:sldMk cId="3366754784" sldId="292"/>
            <ac:picMk id="9" creationId="{B8451637-8C05-1FD3-1CDF-F232B06A9609}"/>
          </ac:picMkLst>
        </pc:picChg>
      </pc:sldChg>
      <pc:sldChg chg="modSp mod">
        <pc:chgData name="Brianna Echavarria" userId="21230968-eceb-4aa6-b99e-8dba62e196a3" providerId="ADAL" clId="{4ABDB109-8B91-400E-9ED5-DAD17A25DA28}" dt="2023-12-04T15:51:22.100" v="593" actId="20577"/>
        <pc:sldMkLst>
          <pc:docMk/>
          <pc:sldMk cId="1668168790" sldId="293"/>
        </pc:sldMkLst>
        <pc:spChg chg="mod">
          <ac:chgData name="Brianna Echavarria" userId="21230968-eceb-4aa6-b99e-8dba62e196a3" providerId="ADAL" clId="{4ABDB109-8B91-400E-9ED5-DAD17A25DA28}" dt="2023-12-04T15:51:22.100" v="593" actId="20577"/>
          <ac:spMkLst>
            <pc:docMk/>
            <pc:sldMk cId="1668168790" sldId="293"/>
            <ac:spMk id="6" creationId="{5AA8D544-2990-5754-852E-52CBE2C45F72}"/>
          </ac:spMkLst>
        </pc:spChg>
      </pc:sldChg>
      <pc:sldChg chg="modSp mod">
        <pc:chgData name="Brianna Echavarria" userId="21230968-eceb-4aa6-b99e-8dba62e196a3" providerId="ADAL" clId="{4ABDB109-8B91-400E-9ED5-DAD17A25DA28}" dt="2023-12-04T16:00:15.166" v="645" actId="1036"/>
        <pc:sldMkLst>
          <pc:docMk/>
          <pc:sldMk cId="732436985" sldId="294"/>
        </pc:sldMkLst>
        <pc:spChg chg="mod">
          <ac:chgData name="Brianna Echavarria" userId="21230968-eceb-4aa6-b99e-8dba62e196a3" providerId="ADAL" clId="{4ABDB109-8B91-400E-9ED5-DAD17A25DA28}" dt="2023-12-04T16:00:09.875" v="642" actId="2711"/>
          <ac:spMkLst>
            <pc:docMk/>
            <pc:sldMk cId="732436985" sldId="294"/>
            <ac:spMk id="6" creationId="{456C36C9-F0B4-B40F-B3B8-D827B7F9D6D9}"/>
          </ac:spMkLst>
        </pc:spChg>
        <pc:picChg chg="mod">
          <ac:chgData name="Brianna Echavarria" userId="21230968-eceb-4aa6-b99e-8dba62e196a3" providerId="ADAL" clId="{4ABDB109-8B91-400E-9ED5-DAD17A25DA28}" dt="2023-12-04T16:00:15.166" v="645" actId="1036"/>
          <ac:picMkLst>
            <pc:docMk/>
            <pc:sldMk cId="732436985" sldId="294"/>
            <ac:picMk id="8" creationId="{1A72CDD3-333C-FDC7-9A37-B6DEFA756024}"/>
          </ac:picMkLst>
        </pc:picChg>
      </pc:sldChg>
      <pc:sldChg chg="modSp mod">
        <pc:chgData name="Brianna Echavarria" userId="21230968-eceb-4aa6-b99e-8dba62e196a3" providerId="ADAL" clId="{4ABDB109-8B91-400E-9ED5-DAD17A25DA28}" dt="2023-12-04T16:01:03.585" v="659" actId="1076"/>
        <pc:sldMkLst>
          <pc:docMk/>
          <pc:sldMk cId="41822603" sldId="295"/>
        </pc:sldMkLst>
        <pc:spChg chg="mod">
          <ac:chgData name="Brianna Echavarria" userId="21230968-eceb-4aa6-b99e-8dba62e196a3" providerId="ADAL" clId="{4ABDB109-8B91-400E-9ED5-DAD17A25DA28}" dt="2023-12-04T16:01:03.585" v="659" actId="1076"/>
          <ac:spMkLst>
            <pc:docMk/>
            <pc:sldMk cId="41822603" sldId="295"/>
            <ac:spMk id="5" creationId="{31A0F213-F2C6-DFE4-3D29-9AF7127217D2}"/>
          </ac:spMkLst>
        </pc:spChg>
        <pc:spChg chg="mod">
          <ac:chgData name="Brianna Echavarria" userId="21230968-eceb-4aa6-b99e-8dba62e196a3" providerId="ADAL" clId="{4ABDB109-8B91-400E-9ED5-DAD17A25DA28}" dt="2023-12-04T16:00:55.213" v="657" actId="1076"/>
          <ac:spMkLst>
            <pc:docMk/>
            <pc:sldMk cId="41822603" sldId="295"/>
            <ac:spMk id="6" creationId="{DF139439-DBC7-7AA7-D6F7-953932E74411}"/>
          </ac:spMkLst>
        </pc:spChg>
        <pc:spChg chg="mod">
          <ac:chgData name="Brianna Echavarria" userId="21230968-eceb-4aa6-b99e-8dba62e196a3" providerId="ADAL" clId="{4ABDB109-8B91-400E-9ED5-DAD17A25DA28}" dt="2023-12-04T16:00:55.213" v="657" actId="1076"/>
          <ac:spMkLst>
            <pc:docMk/>
            <pc:sldMk cId="41822603" sldId="295"/>
            <ac:spMk id="8" creationId="{D5D41E1A-4D7F-6902-8BE0-F485F1F2DFF8}"/>
          </ac:spMkLst>
        </pc:spChg>
        <pc:picChg chg="mod">
          <ac:chgData name="Brianna Echavarria" userId="21230968-eceb-4aa6-b99e-8dba62e196a3" providerId="ADAL" clId="{4ABDB109-8B91-400E-9ED5-DAD17A25DA28}" dt="2023-12-04T16:00:44.459" v="656" actId="1076"/>
          <ac:picMkLst>
            <pc:docMk/>
            <pc:sldMk cId="41822603" sldId="295"/>
            <ac:picMk id="3" creationId="{79C767E0-3408-08CB-EAD5-9CBB73FC4900}"/>
          </ac:picMkLst>
        </pc:picChg>
        <pc:picChg chg="mod">
          <ac:chgData name="Brianna Echavarria" userId="21230968-eceb-4aa6-b99e-8dba62e196a3" providerId="ADAL" clId="{4ABDB109-8B91-400E-9ED5-DAD17A25DA28}" dt="2023-12-04T16:00:55.213" v="657" actId="1076"/>
          <ac:picMkLst>
            <pc:docMk/>
            <pc:sldMk cId="41822603" sldId="295"/>
            <ac:picMk id="10" creationId="{69BDFEBB-44B2-0FAA-96A7-DD848CF3F782}"/>
          </ac:picMkLst>
        </pc:picChg>
      </pc:sldChg>
      <pc:sldChg chg="modSp mod">
        <pc:chgData name="Brianna Echavarria" userId="21230968-eceb-4aa6-b99e-8dba62e196a3" providerId="ADAL" clId="{4ABDB109-8B91-400E-9ED5-DAD17A25DA28}" dt="2023-12-04T16:06:28.282" v="997" actId="1035"/>
        <pc:sldMkLst>
          <pc:docMk/>
          <pc:sldMk cId="254659070" sldId="296"/>
        </pc:sldMkLst>
        <pc:spChg chg="mod">
          <ac:chgData name="Brianna Echavarria" userId="21230968-eceb-4aa6-b99e-8dba62e196a3" providerId="ADAL" clId="{4ABDB109-8B91-400E-9ED5-DAD17A25DA28}" dt="2023-12-04T16:06:20.540" v="990" actId="20577"/>
          <ac:spMkLst>
            <pc:docMk/>
            <pc:sldMk cId="254659070" sldId="296"/>
            <ac:spMk id="6" creationId="{1D15C6B1-EE73-08DB-3AB9-0E100266387F}"/>
          </ac:spMkLst>
        </pc:spChg>
        <pc:picChg chg="mod">
          <ac:chgData name="Brianna Echavarria" userId="21230968-eceb-4aa6-b99e-8dba62e196a3" providerId="ADAL" clId="{4ABDB109-8B91-400E-9ED5-DAD17A25DA28}" dt="2023-12-04T16:06:28.282" v="997" actId="1035"/>
          <ac:picMkLst>
            <pc:docMk/>
            <pc:sldMk cId="254659070" sldId="296"/>
            <ac:picMk id="8" creationId="{8F95D1A7-6CFF-4C32-9B44-11BA77194E5C}"/>
          </ac:picMkLst>
        </pc:picChg>
      </pc:sldChg>
      <pc:sldChg chg="modSp mod">
        <pc:chgData name="Brianna Echavarria" userId="21230968-eceb-4aa6-b99e-8dba62e196a3" providerId="ADAL" clId="{4ABDB109-8B91-400E-9ED5-DAD17A25DA28}" dt="2023-12-04T16:08:55.349" v="1145" actId="1076"/>
        <pc:sldMkLst>
          <pc:docMk/>
          <pc:sldMk cId="247301066" sldId="297"/>
        </pc:sldMkLst>
        <pc:spChg chg="mod">
          <ac:chgData name="Brianna Echavarria" userId="21230968-eceb-4aa6-b99e-8dba62e196a3" providerId="ADAL" clId="{4ABDB109-8B91-400E-9ED5-DAD17A25DA28}" dt="2023-12-04T16:08:55.349" v="1145" actId="1076"/>
          <ac:spMkLst>
            <pc:docMk/>
            <pc:sldMk cId="247301066" sldId="297"/>
            <ac:spMk id="5" creationId="{7A069C93-472E-BB1E-8053-8096382B0C64}"/>
          </ac:spMkLst>
        </pc:spChg>
        <pc:spChg chg="mod">
          <ac:chgData name="Brianna Echavarria" userId="21230968-eceb-4aa6-b99e-8dba62e196a3" providerId="ADAL" clId="{4ABDB109-8B91-400E-9ED5-DAD17A25DA28}" dt="2023-12-04T16:08:52.835" v="1144" actId="1076"/>
          <ac:spMkLst>
            <pc:docMk/>
            <pc:sldMk cId="247301066" sldId="297"/>
            <ac:spMk id="6" creationId="{FA304808-BD7A-ABED-A8FD-8BE3F6F02E3D}"/>
          </ac:spMkLst>
        </pc:spChg>
        <pc:picChg chg="mod">
          <ac:chgData name="Brianna Echavarria" userId="21230968-eceb-4aa6-b99e-8dba62e196a3" providerId="ADAL" clId="{4ABDB109-8B91-400E-9ED5-DAD17A25DA28}" dt="2023-12-04T16:08:37.850" v="1141" actId="1076"/>
          <ac:picMkLst>
            <pc:docMk/>
            <pc:sldMk cId="247301066" sldId="297"/>
            <ac:picMk id="3" creationId="{3ECE448B-FE6E-B0C6-FC94-9FE97D385FC1}"/>
          </ac:picMkLst>
        </pc:picChg>
      </pc:sldChg>
      <pc:sldChg chg="modSp mod">
        <pc:chgData name="Brianna Echavarria" userId="21230968-eceb-4aa6-b99e-8dba62e196a3" providerId="ADAL" clId="{4ABDB109-8B91-400E-9ED5-DAD17A25DA28}" dt="2023-12-04T16:10:50.558" v="1340" actId="20577"/>
        <pc:sldMkLst>
          <pc:docMk/>
          <pc:sldMk cId="3527473622" sldId="298"/>
        </pc:sldMkLst>
        <pc:spChg chg="mod">
          <ac:chgData name="Brianna Echavarria" userId="21230968-eceb-4aa6-b99e-8dba62e196a3" providerId="ADAL" clId="{4ABDB109-8B91-400E-9ED5-DAD17A25DA28}" dt="2023-12-04T16:10:50.558" v="1340" actId="20577"/>
          <ac:spMkLst>
            <pc:docMk/>
            <pc:sldMk cId="3527473622" sldId="298"/>
            <ac:spMk id="4" creationId="{31CF0FCD-3FE6-0479-4705-9CF1C96F6434}"/>
          </ac:spMkLst>
        </pc:spChg>
      </pc:sldChg>
      <pc:sldChg chg="modSp mod">
        <pc:chgData name="Brianna Echavarria" userId="21230968-eceb-4aa6-b99e-8dba62e196a3" providerId="ADAL" clId="{4ABDB109-8B91-400E-9ED5-DAD17A25DA28}" dt="2023-12-04T16:12:11.607" v="1399" actId="1038"/>
        <pc:sldMkLst>
          <pc:docMk/>
          <pc:sldMk cId="1269013040" sldId="299"/>
        </pc:sldMkLst>
        <pc:spChg chg="mod">
          <ac:chgData name="Brianna Echavarria" userId="21230968-eceb-4aa6-b99e-8dba62e196a3" providerId="ADAL" clId="{4ABDB109-8B91-400E-9ED5-DAD17A25DA28}" dt="2023-12-04T16:12:11.607" v="1399" actId="1038"/>
          <ac:spMkLst>
            <pc:docMk/>
            <pc:sldMk cId="1269013040" sldId="299"/>
            <ac:spMk id="2" creationId="{326266BC-8D8D-3384-4913-F9999096D3F3}"/>
          </ac:spMkLst>
        </pc:spChg>
        <pc:spChg chg="mod">
          <ac:chgData name="Brianna Echavarria" userId="21230968-eceb-4aa6-b99e-8dba62e196a3" providerId="ADAL" clId="{4ABDB109-8B91-400E-9ED5-DAD17A25DA28}" dt="2023-12-04T16:12:04.290" v="1395" actId="1076"/>
          <ac:spMkLst>
            <pc:docMk/>
            <pc:sldMk cId="1269013040" sldId="299"/>
            <ac:spMk id="3" creationId="{5668F94E-F961-58D9-9ADA-C76C21760560}"/>
          </ac:spMkLst>
        </pc:spChg>
      </pc:sldChg>
      <pc:sldChg chg="modSp mod">
        <pc:chgData name="Brianna Echavarria" userId="21230968-eceb-4aa6-b99e-8dba62e196a3" providerId="ADAL" clId="{4ABDB109-8B91-400E-9ED5-DAD17A25DA28}" dt="2023-12-04T16:05:10.089" v="836" actId="20577"/>
        <pc:sldMkLst>
          <pc:docMk/>
          <pc:sldMk cId="540828469" sldId="300"/>
        </pc:sldMkLst>
        <pc:spChg chg="mod">
          <ac:chgData name="Brianna Echavarria" userId="21230968-eceb-4aa6-b99e-8dba62e196a3" providerId="ADAL" clId="{4ABDB109-8B91-400E-9ED5-DAD17A25DA28}" dt="2023-12-04T16:02:28.281" v="669" actId="1076"/>
          <ac:spMkLst>
            <pc:docMk/>
            <pc:sldMk cId="540828469" sldId="300"/>
            <ac:spMk id="2" creationId="{87C3C0CD-E5FF-1A5E-97AF-CAE334DBB588}"/>
          </ac:spMkLst>
        </pc:spChg>
        <pc:spChg chg="mod">
          <ac:chgData name="Brianna Echavarria" userId="21230968-eceb-4aa6-b99e-8dba62e196a3" providerId="ADAL" clId="{4ABDB109-8B91-400E-9ED5-DAD17A25DA28}" dt="2023-12-04T16:05:10.089" v="836" actId="20577"/>
          <ac:spMkLst>
            <pc:docMk/>
            <pc:sldMk cId="540828469" sldId="300"/>
            <ac:spMk id="5" creationId="{64F880F0-8653-52C3-7D25-7BBC01AF8E36}"/>
          </ac:spMkLst>
        </pc:spChg>
        <pc:spChg chg="mod">
          <ac:chgData name="Brianna Echavarria" userId="21230968-eceb-4aa6-b99e-8dba62e196a3" providerId="ADAL" clId="{4ABDB109-8B91-400E-9ED5-DAD17A25DA28}" dt="2023-12-04T16:04:16.183" v="799" actId="1076"/>
          <ac:spMkLst>
            <pc:docMk/>
            <pc:sldMk cId="540828469" sldId="300"/>
            <ac:spMk id="11" creationId="{8718C0D8-1AFD-03D7-1DD4-3BB35558DC4E}"/>
          </ac:spMkLst>
        </pc:spChg>
      </pc:sldChg>
      <pc:sldChg chg="modSp mod">
        <pc:chgData name="Brianna Echavarria" userId="21230968-eceb-4aa6-b99e-8dba62e196a3" providerId="ADAL" clId="{4ABDB109-8B91-400E-9ED5-DAD17A25DA28}" dt="2023-12-04T17:23:56.616" v="1491" actId="1035"/>
        <pc:sldMkLst>
          <pc:docMk/>
          <pc:sldMk cId="615026374" sldId="301"/>
        </pc:sldMkLst>
        <pc:spChg chg="mod">
          <ac:chgData name="Brianna Echavarria" userId="21230968-eceb-4aa6-b99e-8dba62e196a3" providerId="ADAL" clId="{4ABDB109-8B91-400E-9ED5-DAD17A25DA28}" dt="2023-12-04T17:21:40.082" v="1463" actId="1076"/>
          <ac:spMkLst>
            <pc:docMk/>
            <pc:sldMk cId="615026374" sldId="301"/>
            <ac:spMk id="2" creationId="{C416C110-BF80-A7DB-C28A-F169990925B8}"/>
          </ac:spMkLst>
        </pc:spChg>
        <pc:spChg chg="mod">
          <ac:chgData name="Brianna Echavarria" userId="21230968-eceb-4aa6-b99e-8dba62e196a3" providerId="ADAL" clId="{4ABDB109-8B91-400E-9ED5-DAD17A25DA28}" dt="2023-12-04T17:23:56.616" v="1491" actId="1035"/>
          <ac:spMkLst>
            <pc:docMk/>
            <pc:sldMk cId="615026374" sldId="301"/>
            <ac:spMk id="5" creationId="{839F0365-C0B9-9FED-B9A9-C86F4168E4E4}"/>
          </ac:spMkLst>
        </pc:spChg>
        <pc:picChg chg="mod">
          <ac:chgData name="Brianna Echavarria" userId="21230968-eceb-4aa6-b99e-8dba62e196a3" providerId="ADAL" clId="{4ABDB109-8B91-400E-9ED5-DAD17A25DA28}" dt="2023-12-04T17:21:33.570" v="1462" actId="14100"/>
          <ac:picMkLst>
            <pc:docMk/>
            <pc:sldMk cId="615026374" sldId="301"/>
            <ac:picMk id="3" creationId="{2A34B4AE-1AD0-3367-1DB0-67F83E6C7DCF}"/>
          </ac:picMkLst>
        </pc:picChg>
        <pc:picChg chg="mod">
          <ac:chgData name="Brianna Echavarria" userId="21230968-eceb-4aa6-b99e-8dba62e196a3" providerId="ADAL" clId="{4ABDB109-8B91-400E-9ED5-DAD17A25DA28}" dt="2023-12-04T17:23:49.745" v="1484" actId="1076"/>
          <ac:picMkLst>
            <pc:docMk/>
            <pc:sldMk cId="615026374" sldId="301"/>
            <ac:picMk id="7" creationId="{0998B680-EDD4-B19C-20D3-A702BEA1A470}"/>
          </ac:picMkLst>
        </pc:picChg>
      </pc:sldChg>
      <pc:sldChg chg="modSp mod">
        <pc:chgData name="Brianna Echavarria" userId="21230968-eceb-4aa6-b99e-8dba62e196a3" providerId="ADAL" clId="{4ABDB109-8B91-400E-9ED5-DAD17A25DA28}" dt="2023-12-04T17:30:47.129" v="1594" actId="1035"/>
        <pc:sldMkLst>
          <pc:docMk/>
          <pc:sldMk cId="2654833386" sldId="302"/>
        </pc:sldMkLst>
        <pc:spChg chg="mod">
          <ac:chgData name="Brianna Echavarria" userId="21230968-eceb-4aa6-b99e-8dba62e196a3" providerId="ADAL" clId="{4ABDB109-8B91-400E-9ED5-DAD17A25DA28}" dt="2023-12-04T17:30:43.209" v="1591" actId="20577"/>
          <ac:spMkLst>
            <pc:docMk/>
            <pc:sldMk cId="2654833386" sldId="302"/>
            <ac:spMk id="7" creationId="{C7864260-BCCE-3018-A3BB-14B89EB17132}"/>
          </ac:spMkLst>
        </pc:spChg>
        <pc:picChg chg="mod">
          <ac:chgData name="Brianna Echavarria" userId="21230968-eceb-4aa6-b99e-8dba62e196a3" providerId="ADAL" clId="{4ABDB109-8B91-400E-9ED5-DAD17A25DA28}" dt="2023-12-04T17:30:47.129" v="1594" actId="1035"/>
          <ac:picMkLst>
            <pc:docMk/>
            <pc:sldMk cId="2654833386" sldId="302"/>
            <ac:picMk id="9" creationId="{983BE2C1-08D5-8227-4FF2-21164F7B9951}"/>
          </ac:picMkLst>
        </pc:picChg>
      </pc:sldChg>
      <pc:sldChg chg="modSp mod">
        <pc:chgData name="Brianna Echavarria" userId="21230968-eceb-4aa6-b99e-8dba62e196a3" providerId="ADAL" clId="{4ABDB109-8B91-400E-9ED5-DAD17A25DA28}" dt="2023-12-04T17:25:03.458" v="1515" actId="1076"/>
        <pc:sldMkLst>
          <pc:docMk/>
          <pc:sldMk cId="2229349167" sldId="303"/>
        </pc:sldMkLst>
        <pc:spChg chg="mod">
          <ac:chgData name="Brianna Echavarria" userId="21230968-eceb-4aa6-b99e-8dba62e196a3" providerId="ADAL" clId="{4ABDB109-8B91-400E-9ED5-DAD17A25DA28}" dt="2023-12-04T17:24:57.101" v="1514" actId="20577"/>
          <ac:spMkLst>
            <pc:docMk/>
            <pc:sldMk cId="2229349167" sldId="303"/>
            <ac:spMk id="7" creationId="{2E07273E-D5D8-5734-DF6A-BB8DFCD3DE97}"/>
          </ac:spMkLst>
        </pc:spChg>
        <pc:picChg chg="mod">
          <ac:chgData name="Brianna Echavarria" userId="21230968-eceb-4aa6-b99e-8dba62e196a3" providerId="ADAL" clId="{4ABDB109-8B91-400E-9ED5-DAD17A25DA28}" dt="2023-12-04T17:25:03.458" v="1515" actId="1076"/>
          <ac:picMkLst>
            <pc:docMk/>
            <pc:sldMk cId="2229349167" sldId="303"/>
            <ac:picMk id="9" creationId="{283BDF9A-E5E7-4BA9-5413-97FB6BFCC5CE}"/>
          </ac:picMkLst>
        </pc:picChg>
      </pc:sldChg>
      <pc:sldChg chg="modSp mod">
        <pc:chgData name="Brianna Echavarria" userId="21230968-eceb-4aa6-b99e-8dba62e196a3" providerId="ADAL" clId="{4ABDB109-8B91-400E-9ED5-DAD17A25DA28}" dt="2023-12-04T17:25:40.422" v="1517" actId="20577"/>
        <pc:sldMkLst>
          <pc:docMk/>
          <pc:sldMk cId="2409826185" sldId="304"/>
        </pc:sldMkLst>
        <pc:spChg chg="mod">
          <ac:chgData name="Brianna Echavarria" userId="21230968-eceb-4aa6-b99e-8dba62e196a3" providerId="ADAL" clId="{4ABDB109-8B91-400E-9ED5-DAD17A25DA28}" dt="2023-12-04T17:25:40.422" v="1517" actId="20577"/>
          <ac:spMkLst>
            <pc:docMk/>
            <pc:sldMk cId="2409826185" sldId="304"/>
            <ac:spMk id="6" creationId="{740E48B0-D1FE-22EE-6110-DA6A1B8C090A}"/>
          </ac:spMkLst>
        </pc:spChg>
        <pc:spChg chg="mod">
          <ac:chgData name="Brianna Echavarria" userId="21230968-eceb-4aa6-b99e-8dba62e196a3" providerId="ADAL" clId="{4ABDB109-8B91-400E-9ED5-DAD17A25DA28}" dt="2023-12-04T17:25:34.142" v="1516" actId="20577"/>
          <ac:spMkLst>
            <pc:docMk/>
            <pc:sldMk cId="2409826185" sldId="304"/>
            <ac:spMk id="7" creationId="{A866A3A6-8196-A927-56FA-EB3EE23E19A6}"/>
          </ac:spMkLst>
        </pc:spChg>
      </pc:sldChg>
      <pc:sldChg chg="modSp mod">
        <pc:chgData name="Brianna Echavarria" userId="21230968-eceb-4aa6-b99e-8dba62e196a3" providerId="ADAL" clId="{4ABDB109-8B91-400E-9ED5-DAD17A25DA28}" dt="2023-12-04T17:33:20.928" v="1705" actId="20577"/>
        <pc:sldMkLst>
          <pc:docMk/>
          <pc:sldMk cId="2305046917" sldId="305"/>
        </pc:sldMkLst>
        <pc:spChg chg="mod">
          <ac:chgData name="Brianna Echavarria" userId="21230968-eceb-4aa6-b99e-8dba62e196a3" providerId="ADAL" clId="{4ABDB109-8B91-400E-9ED5-DAD17A25DA28}" dt="2023-12-04T17:33:20.928" v="1705" actId="20577"/>
          <ac:spMkLst>
            <pc:docMk/>
            <pc:sldMk cId="2305046917" sldId="305"/>
            <ac:spMk id="4" creationId="{3CE0439D-0251-D373-7433-D3B6B7BD61B8}"/>
          </ac:spMkLst>
        </pc:spChg>
      </pc:sldChg>
      <pc:sldChg chg="modSp mod">
        <pc:chgData name="Brianna Echavarria" userId="21230968-eceb-4aa6-b99e-8dba62e196a3" providerId="ADAL" clId="{4ABDB109-8B91-400E-9ED5-DAD17A25DA28}" dt="2023-12-04T17:31:51.128" v="1646" actId="20577"/>
        <pc:sldMkLst>
          <pc:docMk/>
          <pc:sldMk cId="3744696895" sldId="306"/>
        </pc:sldMkLst>
        <pc:spChg chg="mod">
          <ac:chgData name="Brianna Echavarria" userId="21230968-eceb-4aa6-b99e-8dba62e196a3" providerId="ADAL" clId="{4ABDB109-8B91-400E-9ED5-DAD17A25DA28}" dt="2023-12-04T17:31:51.128" v="1646" actId="20577"/>
          <ac:spMkLst>
            <pc:docMk/>
            <pc:sldMk cId="3744696895" sldId="306"/>
            <ac:spMk id="8" creationId="{F723D35C-36C2-DA9A-3366-A3F53E8E55B4}"/>
          </ac:spMkLst>
        </pc:spChg>
      </pc:sldChg>
      <pc:sldChg chg="modSp mod">
        <pc:chgData name="Brianna Echavarria" userId="21230968-eceb-4aa6-b99e-8dba62e196a3" providerId="ADAL" clId="{4ABDB109-8B91-400E-9ED5-DAD17A25DA28}" dt="2023-12-04T17:33:10.625" v="1702" actId="20577"/>
        <pc:sldMkLst>
          <pc:docMk/>
          <pc:sldMk cId="4209058530" sldId="307"/>
        </pc:sldMkLst>
        <pc:spChg chg="mod">
          <ac:chgData name="Brianna Echavarria" userId="21230968-eceb-4aa6-b99e-8dba62e196a3" providerId="ADAL" clId="{4ABDB109-8B91-400E-9ED5-DAD17A25DA28}" dt="2023-12-04T17:33:10.625" v="1702" actId="20577"/>
          <ac:spMkLst>
            <pc:docMk/>
            <pc:sldMk cId="4209058530" sldId="307"/>
            <ac:spMk id="7" creationId="{F5976F8F-D4E5-6337-6A1E-D7B7AD5E30D6}"/>
          </ac:spMkLst>
        </pc:spChg>
      </pc:sldChg>
      <pc:sldChg chg="modSp mod">
        <pc:chgData name="Brianna Echavarria" userId="21230968-eceb-4aa6-b99e-8dba62e196a3" providerId="ADAL" clId="{4ABDB109-8B91-400E-9ED5-DAD17A25DA28}" dt="2023-12-04T17:32:11.045" v="1655" actId="20577"/>
        <pc:sldMkLst>
          <pc:docMk/>
          <pc:sldMk cId="3094122801" sldId="308"/>
        </pc:sldMkLst>
        <pc:spChg chg="mod">
          <ac:chgData name="Brianna Echavarria" userId="21230968-eceb-4aa6-b99e-8dba62e196a3" providerId="ADAL" clId="{4ABDB109-8B91-400E-9ED5-DAD17A25DA28}" dt="2023-12-04T17:32:11.045" v="1655" actId="20577"/>
          <ac:spMkLst>
            <pc:docMk/>
            <pc:sldMk cId="3094122801" sldId="308"/>
            <ac:spMk id="3" creationId="{8D3D4A88-496C-DEBB-0E72-C09176C03674}"/>
          </ac:spMkLst>
        </pc:spChg>
      </pc:sldChg>
      <pc:sldChg chg="modSp mod">
        <pc:chgData name="Brianna Echavarria" userId="21230968-eceb-4aa6-b99e-8dba62e196a3" providerId="ADAL" clId="{4ABDB109-8B91-400E-9ED5-DAD17A25DA28}" dt="2023-12-04T17:30:21.250" v="1580" actId="20577"/>
        <pc:sldMkLst>
          <pc:docMk/>
          <pc:sldMk cId="2186952890" sldId="309"/>
        </pc:sldMkLst>
        <pc:spChg chg="mod">
          <ac:chgData name="Brianna Echavarria" userId="21230968-eceb-4aa6-b99e-8dba62e196a3" providerId="ADAL" clId="{4ABDB109-8B91-400E-9ED5-DAD17A25DA28}" dt="2023-12-04T17:30:21.250" v="1580" actId="20577"/>
          <ac:spMkLst>
            <pc:docMk/>
            <pc:sldMk cId="2186952890" sldId="309"/>
            <ac:spMk id="3" creationId="{6FA1D65A-E28F-27CB-FF13-6E146A72A97D}"/>
          </ac:spMkLst>
        </pc:spChg>
      </pc:sldChg>
      <pc:sldChg chg="modSp mod">
        <pc:chgData name="Brianna Echavarria" userId="21230968-eceb-4aa6-b99e-8dba62e196a3" providerId="ADAL" clId="{4ABDB109-8B91-400E-9ED5-DAD17A25DA28}" dt="2023-12-04T17:34:24.890" v="1767" actId="20577"/>
        <pc:sldMkLst>
          <pc:docMk/>
          <pc:sldMk cId="575526864" sldId="311"/>
        </pc:sldMkLst>
        <pc:spChg chg="mod">
          <ac:chgData name="Brianna Echavarria" userId="21230968-eceb-4aa6-b99e-8dba62e196a3" providerId="ADAL" clId="{4ABDB109-8B91-400E-9ED5-DAD17A25DA28}" dt="2023-12-04T17:34:24.890" v="1767" actId="20577"/>
          <ac:spMkLst>
            <pc:docMk/>
            <pc:sldMk cId="575526864" sldId="311"/>
            <ac:spMk id="8" creationId="{18604CD9-A6EE-ACEF-18FE-A0952F1DF42B}"/>
          </ac:spMkLst>
        </pc:spChg>
      </pc:sldChg>
      <pc:sldChg chg="modSp mod">
        <pc:chgData name="Brianna Echavarria" userId="21230968-eceb-4aa6-b99e-8dba62e196a3" providerId="ADAL" clId="{4ABDB109-8B91-400E-9ED5-DAD17A25DA28}" dt="2023-12-04T17:33:44.041" v="1734" actId="20577"/>
        <pc:sldMkLst>
          <pc:docMk/>
          <pc:sldMk cId="391921191" sldId="312"/>
        </pc:sldMkLst>
        <pc:spChg chg="mod">
          <ac:chgData name="Brianna Echavarria" userId="21230968-eceb-4aa6-b99e-8dba62e196a3" providerId="ADAL" clId="{4ABDB109-8B91-400E-9ED5-DAD17A25DA28}" dt="2023-12-04T17:33:44.041" v="1734" actId="20577"/>
          <ac:spMkLst>
            <pc:docMk/>
            <pc:sldMk cId="391921191" sldId="312"/>
            <ac:spMk id="3" creationId="{EFEF6101-2618-220A-9595-9E01FB22B9B9}"/>
          </ac:spMkLst>
        </pc:spChg>
      </pc:sldChg>
      <pc:sldChg chg="modSp mod">
        <pc:chgData name="Brianna Echavarria" userId="21230968-eceb-4aa6-b99e-8dba62e196a3" providerId="ADAL" clId="{4ABDB109-8B91-400E-9ED5-DAD17A25DA28}" dt="2023-12-04T17:34:53.623" v="1781" actId="20577"/>
        <pc:sldMkLst>
          <pc:docMk/>
          <pc:sldMk cId="2866747619" sldId="313"/>
        </pc:sldMkLst>
        <pc:spChg chg="mod">
          <ac:chgData name="Brianna Echavarria" userId="21230968-eceb-4aa6-b99e-8dba62e196a3" providerId="ADAL" clId="{4ABDB109-8B91-400E-9ED5-DAD17A25DA28}" dt="2023-12-04T17:34:41.759" v="1776" actId="20577"/>
          <ac:spMkLst>
            <pc:docMk/>
            <pc:sldMk cId="2866747619" sldId="313"/>
            <ac:spMk id="13" creationId="{357288E2-F8E8-59EA-A020-DC792C6B189D}"/>
          </ac:spMkLst>
        </pc:spChg>
        <pc:spChg chg="mod">
          <ac:chgData name="Brianna Echavarria" userId="21230968-eceb-4aa6-b99e-8dba62e196a3" providerId="ADAL" clId="{4ABDB109-8B91-400E-9ED5-DAD17A25DA28}" dt="2023-12-04T17:34:53.623" v="1781" actId="20577"/>
          <ac:spMkLst>
            <pc:docMk/>
            <pc:sldMk cId="2866747619" sldId="313"/>
            <ac:spMk id="15" creationId="{6FF0769E-7A20-51F4-13E9-0237DEA48FB0}"/>
          </ac:spMkLst>
        </pc:spChg>
      </pc:sldChg>
      <pc:sldChg chg="addSp delSp modSp mod">
        <pc:chgData name="Brianna Echavarria" userId="21230968-eceb-4aa6-b99e-8dba62e196a3" providerId="ADAL" clId="{4ABDB109-8B91-400E-9ED5-DAD17A25DA28}" dt="2023-12-07T20:24:14.063" v="1789" actId="1076"/>
        <pc:sldMkLst>
          <pc:docMk/>
          <pc:sldMk cId="2238359769" sldId="315"/>
        </pc:sldMkLst>
        <pc:spChg chg="mod">
          <ac:chgData name="Brianna Echavarria" userId="21230968-eceb-4aa6-b99e-8dba62e196a3" providerId="ADAL" clId="{4ABDB109-8B91-400E-9ED5-DAD17A25DA28}" dt="2023-12-07T20:24:14.063" v="1789" actId="1076"/>
          <ac:spMkLst>
            <pc:docMk/>
            <pc:sldMk cId="2238359769" sldId="315"/>
            <ac:spMk id="6" creationId="{B46A6FBA-A5BB-DB4D-0962-32E7FEAAF168}"/>
          </ac:spMkLst>
        </pc:spChg>
        <pc:picChg chg="del">
          <ac:chgData name="Brianna Echavarria" userId="21230968-eceb-4aa6-b99e-8dba62e196a3" providerId="ADAL" clId="{4ABDB109-8B91-400E-9ED5-DAD17A25DA28}" dt="2023-12-07T20:22:55.550" v="1782" actId="478"/>
          <ac:picMkLst>
            <pc:docMk/>
            <pc:sldMk cId="2238359769" sldId="315"/>
            <ac:picMk id="2" creationId="{24815FD5-09CE-EDE3-2DD5-A282AE23FCE8}"/>
          </ac:picMkLst>
        </pc:picChg>
        <pc:picChg chg="mod">
          <ac:chgData name="Brianna Echavarria" userId="21230968-eceb-4aa6-b99e-8dba62e196a3" providerId="ADAL" clId="{4ABDB109-8B91-400E-9ED5-DAD17A25DA28}" dt="2023-12-07T20:24:10.983" v="1788" actId="1076"/>
          <ac:picMkLst>
            <pc:docMk/>
            <pc:sldMk cId="2238359769" sldId="315"/>
            <ac:picMk id="3" creationId="{7BA41B85-9F31-C9CD-A140-4E90AA2C62D4}"/>
          </ac:picMkLst>
        </pc:picChg>
        <pc:picChg chg="add del mod">
          <ac:chgData name="Brianna Echavarria" userId="21230968-eceb-4aa6-b99e-8dba62e196a3" providerId="ADAL" clId="{4ABDB109-8B91-400E-9ED5-DAD17A25DA28}" dt="2023-12-07T20:23:17.857" v="1785" actId="478"/>
          <ac:picMkLst>
            <pc:docMk/>
            <pc:sldMk cId="2238359769" sldId="315"/>
            <ac:picMk id="5" creationId="{D5F02BBB-DD0E-D86F-B2F2-4F107C740B19}"/>
          </ac:picMkLst>
        </pc:picChg>
      </pc:sldChg>
      <pc:sldChg chg="modSp mod">
        <pc:chgData name="Brianna Echavarria" userId="21230968-eceb-4aa6-b99e-8dba62e196a3" providerId="ADAL" clId="{4ABDB109-8B91-400E-9ED5-DAD17A25DA28}" dt="2023-12-04T15:32:20.630" v="348" actId="1076"/>
        <pc:sldMkLst>
          <pc:docMk/>
          <pc:sldMk cId="3843924659" sldId="318"/>
        </pc:sldMkLst>
        <pc:spChg chg="mod">
          <ac:chgData name="Brianna Echavarria" userId="21230968-eceb-4aa6-b99e-8dba62e196a3" providerId="ADAL" clId="{4ABDB109-8B91-400E-9ED5-DAD17A25DA28}" dt="2023-12-04T15:32:20.630" v="348" actId="1076"/>
          <ac:spMkLst>
            <pc:docMk/>
            <pc:sldMk cId="3843924659" sldId="318"/>
            <ac:spMk id="8" creationId="{40002043-4D6C-F790-55D3-C6C0C2DE5B37}"/>
          </ac:spMkLst>
        </pc:spChg>
        <pc:picChg chg="mod">
          <ac:chgData name="Brianna Echavarria" userId="21230968-eceb-4aa6-b99e-8dba62e196a3" providerId="ADAL" clId="{4ABDB109-8B91-400E-9ED5-DAD17A25DA28}" dt="2023-12-04T15:32:09.422" v="345" actId="1076"/>
          <ac:picMkLst>
            <pc:docMk/>
            <pc:sldMk cId="3843924659" sldId="318"/>
            <ac:picMk id="7" creationId="{59FBC548-DC70-EBC1-B935-1D704026BC1A}"/>
          </ac:picMkLst>
        </pc:picChg>
      </pc:sldChg>
      <pc:sldChg chg="modSp mod">
        <pc:chgData name="Brianna Echavarria" userId="21230968-eceb-4aa6-b99e-8dba62e196a3" providerId="ADAL" clId="{4ABDB109-8B91-400E-9ED5-DAD17A25DA28}" dt="2023-12-04T17:26:18.528" v="1550" actId="1035"/>
        <pc:sldMkLst>
          <pc:docMk/>
          <pc:sldMk cId="641412033" sldId="319"/>
        </pc:sldMkLst>
        <pc:spChg chg="mod">
          <ac:chgData name="Brianna Echavarria" userId="21230968-eceb-4aa6-b99e-8dba62e196a3" providerId="ADAL" clId="{4ABDB109-8B91-400E-9ED5-DAD17A25DA28}" dt="2023-12-04T17:26:18.528" v="1550" actId="1035"/>
          <ac:spMkLst>
            <pc:docMk/>
            <pc:sldMk cId="641412033" sldId="319"/>
            <ac:spMk id="10" creationId="{CAEC329F-FC36-82E9-BAD5-5623F07214EF}"/>
          </ac:spMkLst>
        </pc:spChg>
      </pc:sldChg>
      <pc:sldChg chg="modSp mod">
        <pc:chgData name="Brianna Echavarria" userId="21230968-eceb-4aa6-b99e-8dba62e196a3" providerId="ADAL" clId="{4ABDB109-8B91-400E-9ED5-DAD17A25DA28}" dt="2023-12-11T19:09:31.969" v="1897" actId="14100"/>
        <pc:sldMkLst>
          <pc:docMk/>
          <pc:sldMk cId="2450620150" sldId="320"/>
        </pc:sldMkLst>
        <pc:spChg chg="mod">
          <ac:chgData name="Brianna Echavarria" userId="21230968-eceb-4aa6-b99e-8dba62e196a3" providerId="ADAL" clId="{4ABDB109-8B91-400E-9ED5-DAD17A25DA28}" dt="2023-12-11T19:09:02.244" v="1893" actId="207"/>
          <ac:spMkLst>
            <pc:docMk/>
            <pc:sldMk cId="2450620150" sldId="320"/>
            <ac:spMk id="6" creationId="{C3B5C806-547A-474A-3056-37EEA3E72BC0}"/>
          </ac:spMkLst>
        </pc:spChg>
        <pc:spChg chg="mod">
          <ac:chgData name="Brianna Echavarria" userId="21230968-eceb-4aa6-b99e-8dba62e196a3" providerId="ADAL" clId="{4ABDB109-8B91-400E-9ED5-DAD17A25DA28}" dt="2023-12-11T19:09:31.969" v="1897" actId="14100"/>
          <ac:spMkLst>
            <pc:docMk/>
            <pc:sldMk cId="2450620150" sldId="320"/>
            <ac:spMk id="10" creationId="{DD68D900-C2CC-F5B9-E5B9-FE3334CD4DEF}"/>
          </ac:spMkLst>
        </pc:spChg>
      </pc:sldChg>
      <pc:sldChg chg="new del">
        <pc:chgData name="Brianna Echavarria" userId="21230968-eceb-4aa6-b99e-8dba62e196a3" providerId="ADAL" clId="{4ABDB109-8B91-400E-9ED5-DAD17A25DA28}" dt="2023-12-04T15:14:36.341" v="7" actId="680"/>
        <pc:sldMkLst>
          <pc:docMk/>
          <pc:sldMk cId="3448267843" sldId="322"/>
        </pc:sldMkLst>
      </pc:sldChg>
      <pc:sldChg chg="new del">
        <pc:chgData name="Brianna Echavarria" userId="21230968-eceb-4aa6-b99e-8dba62e196a3" providerId="ADAL" clId="{4ABDB109-8B91-400E-9ED5-DAD17A25DA28}" dt="2023-12-04T15:14:35.726" v="6" actId="680"/>
        <pc:sldMkLst>
          <pc:docMk/>
          <pc:sldMk cId="4256398560" sldId="323"/>
        </pc:sldMkLst>
      </pc:sldChg>
    </pc:docChg>
  </pc:docChgLst>
  <pc:docChgLst>
    <pc:chgData name="Brianna Echavarria" userId="S::bechavarria@thealamo.org::21230968-eceb-4aa6-b99e-8dba62e196a3" providerId="AD" clId="Web-{1A38EF8F-EEF3-9F4D-D5EB-50873AB91D8C}"/>
    <pc:docChg chg="modSld">
      <pc:chgData name="Brianna Echavarria" userId="S::bechavarria@thealamo.org::21230968-eceb-4aa6-b99e-8dba62e196a3" providerId="AD" clId="Web-{1A38EF8F-EEF3-9F4D-D5EB-50873AB91D8C}" dt="2023-09-07T21:28:37.954" v="15" actId="1076"/>
      <pc:docMkLst>
        <pc:docMk/>
      </pc:docMkLst>
      <pc:sldChg chg="delSp modSp">
        <pc:chgData name="Brianna Echavarria" userId="S::bechavarria@thealamo.org::21230968-eceb-4aa6-b99e-8dba62e196a3" providerId="AD" clId="Web-{1A38EF8F-EEF3-9F4D-D5EB-50873AB91D8C}" dt="2023-09-07T21:28:37.954" v="15" actId="1076"/>
        <pc:sldMkLst>
          <pc:docMk/>
          <pc:sldMk cId="3896629682" sldId="276"/>
        </pc:sldMkLst>
        <pc:spChg chg="del">
          <ac:chgData name="Brianna Echavarria" userId="S::bechavarria@thealamo.org::21230968-eceb-4aa6-b99e-8dba62e196a3" providerId="AD" clId="Web-{1A38EF8F-EEF3-9F4D-D5EB-50873AB91D8C}" dt="2023-09-07T21:27:42.624" v="8"/>
          <ac:spMkLst>
            <pc:docMk/>
            <pc:sldMk cId="3896629682" sldId="276"/>
            <ac:spMk id="4" creationId="{BFCDB506-6A09-4FF8-F3CB-DE4D9232B4C3}"/>
          </ac:spMkLst>
        </pc:spChg>
        <pc:spChg chg="mod">
          <ac:chgData name="Brianna Echavarria" userId="S::bechavarria@thealamo.org::21230968-eceb-4aa6-b99e-8dba62e196a3" providerId="AD" clId="Web-{1A38EF8F-EEF3-9F4D-D5EB-50873AB91D8C}" dt="2023-09-07T21:28:37.954" v="15" actId="1076"/>
          <ac:spMkLst>
            <pc:docMk/>
            <pc:sldMk cId="3896629682" sldId="276"/>
            <ac:spMk id="5" creationId="{AA2250F3-3C00-EA44-E1C9-F7E98545F029}"/>
          </ac:spMkLst>
        </pc:spChg>
      </pc:sldChg>
    </pc:docChg>
  </pc:docChgLst>
  <pc:docChgLst>
    <pc:chgData name="Brianna Echavarria" userId="S::bechavarria@thealamo.org::21230968-eceb-4aa6-b99e-8dba62e196a3" providerId="AD" clId="Web-{E3430C3A-8632-889B-B21C-5E366ADFF0AA}"/>
    <pc:docChg chg="modSld">
      <pc:chgData name="Brianna Echavarria" userId="S::bechavarria@thealamo.org::21230968-eceb-4aa6-b99e-8dba62e196a3" providerId="AD" clId="Web-{E3430C3A-8632-889B-B21C-5E366ADFF0AA}" dt="2024-02-26T19:31:00.542" v="10" actId="1076"/>
      <pc:docMkLst>
        <pc:docMk/>
      </pc:docMkLst>
      <pc:sldChg chg="modSp">
        <pc:chgData name="Brianna Echavarria" userId="S::bechavarria@thealamo.org::21230968-eceb-4aa6-b99e-8dba62e196a3" providerId="AD" clId="Web-{E3430C3A-8632-889B-B21C-5E366ADFF0AA}" dt="2024-02-26T19:31:00.542" v="10" actId="1076"/>
        <pc:sldMkLst>
          <pc:docMk/>
          <pc:sldMk cId="575526864" sldId="311"/>
        </pc:sldMkLst>
        <pc:spChg chg="mod">
          <ac:chgData name="Brianna Echavarria" userId="S::bechavarria@thealamo.org::21230968-eceb-4aa6-b99e-8dba62e196a3" providerId="AD" clId="Web-{E3430C3A-8632-889B-B21C-5E366ADFF0AA}" dt="2024-02-26T19:31:00.542" v="10" actId="1076"/>
          <ac:spMkLst>
            <pc:docMk/>
            <pc:sldMk cId="575526864" sldId="311"/>
            <ac:spMk id="5" creationId="{598ECD1A-061F-0CAF-EBA8-331CA21297F3}"/>
          </ac:spMkLst>
        </pc:spChg>
        <pc:spChg chg="mod">
          <ac:chgData name="Brianna Echavarria" userId="S::bechavarria@thealamo.org::21230968-eceb-4aa6-b99e-8dba62e196a3" providerId="AD" clId="Web-{E3430C3A-8632-889B-B21C-5E366ADFF0AA}" dt="2024-02-26T19:30:52.573" v="9" actId="1076"/>
          <ac:spMkLst>
            <pc:docMk/>
            <pc:sldMk cId="575526864" sldId="311"/>
            <ac:spMk id="6" creationId="{41EC3368-80CF-6995-3BF3-CBA6C94D07A0}"/>
          </ac:spMkLst>
        </pc:spChg>
        <pc:spChg chg="mod">
          <ac:chgData name="Brianna Echavarria" userId="S::bechavarria@thealamo.org::21230968-eceb-4aa6-b99e-8dba62e196a3" providerId="AD" clId="Web-{E3430C3A-8632-889B-B21C-5E366ADFF0AA}" dt="2024-02-26T19:30:42.229" v="7" actId="1076"/>
          <ac:spMkLst>
            <pc:docMk/>
            <pc:sldMk cId="575526864" sldId="311"/>
            <ac:spMk id="8" creationId="{18604CD9-A6EE-ACEF-18FE-A0952F1DF42B}"/>
          </ac:spMkLst>
        </pc:spChg>
        <pc:picChg chg="mod">
          <ac:chgData name="Brianna Echavarria" userId="S::bechavarria@thealamo.org::21230968-eceb-4aa6-b99e-8dba62e196a3" providerId="AD" clId="Web-{E3430C3A-8632-889B-B21C-5E366ADFF0AA}" dt="2024-02-26T19:29:32.555" v="0" actId="14100"/>
          <ac:picMkLst>
            <pc:docMk/>
            <pc:sldMk cId="575526864" sldId="311"/>
            <ac:picMk id="3" creationId="{AA159E70-4FFC-EF23-6A5C-919EC01C0A20}"/>
          </ac:picMkLst>
        </pc:picChg>
        <pc:picChg chg="mod">
          <ac:chgData name="Brianna Echavarria" userId="S::bechavarria@thealamo.org::21230968-eceb-4aa6-b99e-8dba62e196a3" providerId="AD" clId="Web-{E3430C3A-8632-889B-B21C-5E366ADFF0AA}" dt="2024-02-26T19:30:49.636" v="8" actId="1076"/>
          <ac:picMkLst>
            <pc:docMk/>
            <pc:sldMk cId="575526864" sldId="311"/>
            <ac:picMk id="10" creationId="{94635F14-33AD-8678-10AC-32F458B6EB64}"/>
          </ac:picMkLst>
        </pc:picChg>
      </pc:sldChg>
    </pc:docChg>
  </pc:docChgLst>
  <pc:docChgLst>
    <pc:chgData name="Brianna Echavarria" userId="S::bechavarria@thealamo.org::21230968-eceb-4aa6-b99e-8dba62e196a3" providerId="AD" clId="Web-{B464144D-F79B-7907-5DAA-56C9BC8A391C}"/>
    <pc:docChg chg="modSld">
      <pc:chgData name="Brianna Echavarria" userId="S::bechavarria@thealamo.org::21230968-eceb-4aa6-b99e-8dba62e196a3" providerId="AD" clId="Web-{B464144D-F79B-7907-5DAA-56C9BC8A391C}" dt="2023-09-05T16:02:05.063" v="105" actId="20577"/>
      <pc:docMkLst>
        <pc:docMk/>
      </pc:docMkLst>
      <pc:sldChg chg="modSp">
        <pc:chgData name="Brianna Echavarria" userId="S::bechavarria@thealamo.org::21230968-eceb-4aa6-b99e-8dba62e196a3" providerId="AD" clId="Web-{B464144D-F79B-7907-5DAA-56C9BC8A391C}" dt="2023-09-05T15:52:32.036" v="86" actId="1076"/>
        <pc:sldMkLst>
          <pc:docMk/>
          <pc:sldMk cId="3023085396" sldId="257"/>
        </pc:sldMkLst>
        <pc:picChg chg="mod">
          <ac:chgData name="Brianna Echavarria" userId="S::bechavarria@thealamo.org::21230968-eceb-4aa6-b99e-8dba62e196a3" providerId="AD" clId="Web-{B464144D-F79B-7907-5DAA-56C9BC8A391C}" dt="2023-09-05T15:03:32.246" v="65"/>
          <ac:picMkLst>
            <pc:docMk/>
            <pc:sldMk cId="3023085396" sldId="257"/>
            <ac:picMk id="5" creationId="{23D3D42F-B5B4-2BBA-D853-BEE7709E0239}"/>
          </ac:picMkLst>
        </pc:picChg>
        <pc:picChg chg="mod">
          <ac:chgData name="Brianna Echavarria" userId="S::bechavarria@thealamo.org::21230968-eceb-4aa6-b99e-8dba62e196a3" providerId="AD" clId="Web-{B464144D-F79B-7907-5DAA-56C9BC8A391C}" dt="2023-09-05T15:52:32.036" v="86" actId="1076"/>
          <ac:picMkLst>
            <pc:docMk/>
            <pc:sldMk cId="3023085396" sldId="257"/>
            <ac:picMk id="9" creationId="{5A7290AD-2A3C-B302-784B-0AC02BC6547B}"/>
          </ac:picMkLst>
        </pc:picChg>
      </pc:sldChg>
      <pc:sldChg chg="modSp">
        <pc:chgData name="Brianna Echavarria" userId="S::bechavarria@thealamo.org::21230968-eceb-4aa6-b99e-8dba62e196a3" providerId="AD" clId="Web-{B464144D-F79B-7907-5DAA-56C9BC8A391C}" dt="2023-09-05T15:13:23.818" v="79" actId="14100"/>
        <pc:sldMkLst>
          <pc:docMk/>
          <pc:sldMk cId="2924916892" sldId="258"/>
        </pc:sldMkLst>
        <pc:spChg chg="mod">
          <ac:chgData name="Brianna Echavarria" userId="S::bechavarria@thealamo.org::21230968-eceb-4aa6-b99e-8dba62e196a3" providerId="AD" clId="Web-{B464144D-F79B-7907-5DAA-56C9BC8A391C}" dt="2023-09-05T15:13:23.818" v="79" actId="14100"/>
          <ac:spMkLst>
            <pc:docMk/>
            <pc:sldMk cId="2924916892" sldId="258"/>
            <ac:spMk id="4" creationId="{00000000-0000-0000-0000-000000000000}"/>
          </ac:spMkLst>
        </pc:spChg>
      </pc:sldChg>
      <pc:sldChg chg="modSp">
        <pc:chgData name="Brianna Echavarria" userId="S::bechavarria@thealamo.org::21230968-eceb-4aa6-b99e-8dba62e196a3" providerId="AD" clId="Web-{B464144D-F79B-7907-5DAA-56C9BC8A391C}" dt="2023-09-05T15:52:38.473" v="87" actId="1076"/>
        <pc:sldMkLst>
          <pc:docMk/>
          <pc:sldMk cId="3598450575" sldId="261"/>
        </pc:sldMkLst>
        <pc:picChg chg="mod">
          <ac:chgData name="Brianna Echavarria" userId="S::bechavarria@thealamo.org::21230968-eceb-4aa6-b99e-8dba62e196a3" providerId="AD" clId="Web-{B464144D-F79B-7907-5DAA-56C9BC8A391C}" dt="2023-09-05T15:52:38.473" v="87" actId="1076"/>
          <ac:picMkLst>
            <pc:docMk/>
            <pc:sldMk cId="3598450575" sldId="261"/>
            <ac:picMk id="9" creationId="{C6E4016E-E95B-BF2C-FDBF-ECF216DC8877}"/>
          </ac:picMkLst>
        </pc:picChg>
      </pc:sldChg>
      <pc:sldChg chg="modSp">
        <pc:chgData name="Brianna Echavarria" userId="S::bechavarria@thealamo.org::21230968-eceb-4aa6-b99e-8dba62e196a3" providerId="AD" clId="Web-{B464144D-F79B-7907-5DAA-56C9BC8A391C}" dt="2023-09-05T14:57:41.146" v="46" actId="14100"/>
        <pc:sldMkLst>
          <pc:docMk/>
          <pc:sldMk cId="2875803291" sldId="262"/>
        </pc:sldMkLst>
        <pc:picChg chg="mod">
          <ac:chgData name="Brianna Echavarria" userId="S::bechavarria@thealamo.org::21230968-eceb-4aa6-b99e-8dba62e196a3" providerId="AD" clId="Web-{B464144D-F79B-7907-5DAA-56C9BC8A391C}" dt="2023-09-05T14:57:41.146" v="46" actId="14100"/>
          <ac:picMkLst>
            <pc:docMk/>
            <pc:sldMk cId="2875803291" sldId="262"/>
            <ac:picMk id="13" creationId="{C811D85C-B610-6741-1399-EE14EA38C623}"/>
          </ac:picMkLst>
        </pc:picChg>
      </pc:sldChg>
      <pc:sldChg chg="modSp">
        <pc:chgData name="Brianna Echavarria" userId="S::bechavarria@thealamo.org::21230968-eceb-4aa6-b99e-8dba62e196a3" providerId="AD" clId="Web-{B464144D-F79B-7907-5DAA-56C9BC8A391C}" dt="2023-09-05T15:03:15.620" v="63"/>
        <pc:sldMkLst>
          <pc:docMk/>
          <pc:sldMk cId="3045730350" sldId="263"/>
        </pc:sldMkLst>
        <pc:picChg chg="mod">
          <ac:chgData name="Brianna Echavarria" userId="S::bechavarria@thealamo.org::21230968-eceb-4aa6-b99e-8dba62e196a3" providerId="AD" clId="Web-{B464144D-F79B-7907-5DAA-56C9BC8A391C}" dt="2023-09-05T15:03:15.620" v="63"/>
          <ac:picMkLst>
            <pc:docMk/>
            <pc:sldMk cId="3045730350" sldId="263"/>
            <ac:picMk id="3" creationId="{7F296454-95F4-9B6E-2344-BFE755402C10}"/>
          </ac:picMkLst>
        </pc:picChg>
      </pc:sldChg>
      <pc:sldChg chg="modSp">
        <pc:chgData name="Brianna Echavarria" userId="S::bechavarria@thealamo.org::21230968-eceb-4aa6-b99e-8dba62e196a3" providerId="AD" clId="Web-{B464144D-F79B-7907-5DAA-56C9BC8A391C}" dt="2023-09-05T15:03:08.980" v="62" actId="1076"/>
        <pc:sldMkLst>
          <pc:docMk/>
          <pc:sldMk cId="2749852762" sldId="264"/>
        </pc:sldMkLst>
        <pc:spChg chg="mod">
          <ac:chgData name="Brianna Echavarria" userId="S::bechavarria@thealamo.org::21230968-eceb-4aa6-b99e-8dba62e196a3" providerId="AD" clId="Web-{B464144D-F79B-7907-5DAA-56C9BC8A391C}" dt="2023-09-05T14:58:18.818" v="52" actId="1076"/>
          <ac:spMkLst>
            <pc:docMk/>
            <pc:sldMk cId="2749852762" sldId="264"/>
            <ac:spMk id="3" creationId="{A3631F08-287D-D5C7-7C8F-9CAB317DE19B}"/>
          </ac:spMkLst>
        </pc:spChg>
        <pc:picChg chg="mod">
          <ac:chgData name="Brianna Echavarria" userId="S::bechavarria@thealamo.org::21230968-eceb-4aa6-b99e-8dba62e196a3" providerId="AD" clId="Web-{B464144D-F79B-7907-5DAA-56C9BC8A391C}" dt="2023-09-05T15:02:59.558" v="61"/>
          <ac:picMkLst>
            <pc:docMk/>
            <pc:sldMk cId="2749852762" sldId="264"/>
            <ac:picMk id="4" creationId="{D40B8956-8518-E11C-7446-B3937E7D814D}"/>
          </ac:picMkLst>
        </pc:picChg>
        <pc:picChg chg="mod">
          <ac:chgData name="Brianna Echavarria" userId="S::bechavarria@thealamo.org::21230968-eceb-4aa6-b99e-8dba62e196a3" providerId="AD" clId="Web-{B464144D-F79B-7907-5DAA-56C9BC8A391C}" dt="2023-09-05T15:03:08.980" v="62" actId="1076"/>
          <ac:picMkLst>
            <pc:docMk/>
            <pc:sldMk cId="2749852762" sldId="264"/>
            <ac:picMk id="9" creationId="{2DE62356-109B-BBBF-AA19-059D1D8EAEC1}"/>
          </ac:picMkLst>
        </pc:picChg>
      </pc:sldChg>
      <pc:sldChg chg="modSp">
        <pc:chgData name="Brianna Echavarria" userId="S::bechavarria@thealamo.org::21230968-eceb-4aa6-b99e-8dba62e196a3" providerId="AD" clId="Web-{B464144D-F79B-7907-5DAA-56C9BC8A391C}" dt="2023-09-05T15:03:45.730" v="66" actId="14100"/>
        <pc:sldMkLst>
          <pc:docMk/>
          <pc:sldMk cId="4101857062" sldId="266"/>
        </pc:sldMkLst>
        <pc:picChg chg="mod">
          <ac:chgData name="Brianna Echavarria" userId="S::bechavarria@thealamo.org::21230968-eceb-4aa6-b99e-8dba62e196a3" providerId="AD" clId="Web-{B464144D-F79B-7907-5DAA-56C9BC8A391C}" dt="2023-09-05T15:03:45.730" v="66" actId="14100"/>
          <ac:picMkLst>
            <pc:docMk/>
            <pc:sldMk cId="4101857062" sldId="266"/>
            <ac:picMk id="4" creationId="{DDF9A9F2-09D7-CB27-8E9B-E0500040FE8D}"/>
          </ac:picMkLst>
        </pc:picChg>
      </pc:sldChg>
      <pc:sldChg chg="modSp">
        <pc:chgData name="Brianna Echavarria" userId="S::bechavarria@thealamo.org::21230968-eceb-4aa6-b99e-8dba62e196a3" providerId="AD" clId="Web-{B464144D-F79B-7907-5DAA-56C9BC8A391C}" dt="2023-09-05T15:02:29.229" v="57"/>
        <pc:sldMkLst>
          <pc:docMk/>
          <pc:sldMk cId="3909664447" sldId="270"/>
        </pc:sldMkLst>
        <pc:picChg chg="mod">
          <ac:chgData name="Brianna Echavarria" userId="S::bechavarria@thealamo.org::21230968-eceb-4aa6-b99e-8dba62e196a3" providerId="AD" clId="Web-{B464144D-F79B-7907-5DAA-56C9BC8A391C}" dt="2023-09-05T15:02:29.229" v="57"/>
          <ac:picMkLst>
            <pc:docMk/>
            <pc:sldMk cId="3909664447" sldId="270"/>
            <ac:picMk id="4" creationId="{CFE9E069-A939-34E3-5C69-0C020859E52C}"/>
          </ac:picMkLst>
        </pc:picChg>
      </pc:sldChg>
      <pc:sldChg chg="modSp">
        <pc:chgData name="Brianna Echavarria" userId="S::bechavarria@thealamo.org::21230968-eceb-4aa6-b99e-8dba62e196a3" providerId="AD" clId="Web-{B464144D-F79B-7907-5DAA-56C9BC8A391C}" dt="2023-09-05T15:53:04.411" v="88" actId="1076"/>
        <pc:sldMkLst>
          <pc:docMk/>
          <pc:sldMk cId="2543764083" sldId="272"/>
        </pc:sldMkLst>
        <pc:picChg chg="mod">
          <ac:chgData name="Brianna Echavarria" userId="S::bechavarria@thealamo.org::21230968-eceb-4aa6-b99e-8dba62e196a3" providerId="AD" clId="Web-{B464144D-F79B-7907-5DAA-56C9BC8A391C}" dt="2023-09-05T15:04:11.590" v="71" actId="1076"/>
          <ac:picMkLst>
            <pc:docMk/>
            <pc:sldMk cId="2543764083" sldId="272"/>
            <ac:picMk id="3" creationId="{2AE34EE0-57D6-D4A8-0A38-4DEABE1AC3DA}"/>
          </ac:picMkLst>
        </pc:picChg>
        <pc:picChg chg="mod">
          <ac:chgData name="Brianna Echavarria" userId="S::bechavarria@thealamo.org::21230968-eceb-4aa6-b99e-8dba62e196a3" providerId="AD" clId="Web-{B464144D-F79B-7907-5DAA-56C9BC8A391C}" dt="2023-09-05T15:53:04.411" v="88" actId="1076"/>
          <ac:picMkLst>
            <pc:docMk/>
            <pc:sldMk cId="2543764083" sldId="272"/>
            <ac:picMk id="7" creationId="{26267D4B-D364-0731-6BD1-BD7EB492B2F1}"/>
          </ac:picMkLst>
        </pc:picChg>
      </pc:sldChg>
      <pc:sldChg chg="modSp">
        <pc:chgData name="Brianna Echavarria" userId="S::bechavarria@thealamo.org::21230968-eceb-4aa6-b99e-8dba62e196a3" providerId="AD" clId="Web-{B464144D-F79B-7907-5DAA-56C9BC8A391C}" dt="2023-09-05T15:04:20.746" v="73" actId="1076"/>
        <pc:sldMkLst>
          <pc:docMk/>
          <pc:sldMk cId="195718584" sldId="273"/>
        </pc:sldMkLst>
        <pc:picChg chg="mod">
          <ac:chgData name="Brianna Echavarria" userId="S::bechavarria@thealamo.org::21230968-eceb-4aa6-b99e-8dba62e196a3" providerId="AD" clId="Web-{B464144D-F79B-7907-5DAA-56C9BC8A391C}" dt="2023-09-05T15:04:20.746" v="73" actId="1076"/>
          <ac:picMkLst>
            <pc:docMk/>
            <pc:sldMk cId="195718584" sldId="273"/>
            <ac:picMk id="4" creationId="{12B646C1-E578-5FFE-290B-C7171336306E}"/>
          </ac:picMkLst>
        </pc:picChg>
        <pc:picChg chg="mod">
          <ac:chgData name="Brianna Echavarria" userId="S::bechavarria@thealamo.org::21230968-eceb-4aa6-b99e-8dba62e196a3" providerId="AD" clId="Web-{B464144D-F79B-7907-5DAA-56C9BC8A391C}" dt="2023-09-05T14:43:10.303" v="26" actId="1076"/>
          <ac:picMkLst>
            <pc:docMk/>
            <pc:sldMk cId="195718584" sldId="273"/>
            <ac:picMk id="8" creationId="{65A191A0-77EA-2FC6-7F91-813C1ED8DF42}"/>
          </ac:picMkLst>
        </pc:picChg>
      </pc:sldChg>
      <pc:sldChg chg="modSp">
        <pc:chgData name="Brianna Echavarria" userId="S::bechavarria@thealamo.org::21230968-eceb-4aa6-b99e-8dba62e196a3" providerId="AD" clId="Web-{B464144D-F79B-7907-5DAA-56C9BC8A391C}" dt="2023-09-05T15:02:12.479" v="55" actId="14100"/>
        <pc:sldMkLst>
          <pc:docMk/>
          <pc:sldMk cId="272687599" sldId="274"/>
        </pc:sldMkLst>
        <pc:picChg chg="mod">
          <ac:chgData name="Brianna Echavarria" userId="S::bechavarria@thealamo.org::21230968-eceb-4aa6-b99e-8dba62e196a3" providerId="AD" clId="Web-{B464144D-F79B-7907-5DAA-56C9BC8A391C}" dt="2023-09-05T15:02:12.479" v="55" actId="14100"/>
          <ac:picMkLst>
            <pc:docMk/>
            <pc:sldMk cId="272687599" sldId="274"/>
            <ac:picMk id="3" creationId="{BB17D679-A538-C4D1-6042-35E6E53CF7D9}"/>
          </ac:picMkLst>
        </pc:picChg>
      </pc:sldChg>
      <pc:sldChg chg="modSp">
        <pc:chgData name="Brianna Echavarria" userId="S::bechavarria@thealamo.org::21230968-eceb-4aa6-b99e-8dba62e196a3" providerId="AD" clId="Web-{B464144D-F79B-7907-5DAA-56C9BC8A391C}" dt="2023-09-05T15:04:36.497" v="76"/>
        <pc:sldMkLst>
          <pc:docMk/>
          <pc:sldMk cId="3896629682" sldId="276"/>
        </pc:sldMkLst>
        <pc:picChg chg="mod">
          <ac:chgData name="Brianna Echavarria" userId="S::bechavarria@thealamo.org::21230968-eceb-4aa6-b99e-8dba62e196a3" providerId="AD" clId="Web-{B464144D-F79B-7907-5DAA-56C9BC8A391C}" dt="2023-09-05T15:04:36.497" v="76"/>
          <ac:picMkLst>
            <pc:docMk/>
            <pc:sldMk cId="3896629682" sldId="276"/>
            <ac:picMk id="3" creationId="{C4CF7BC7-1DC3-8CCA-1EC6-7BFCF944C697}"/>
          </ac:picMkLst>
        </pc:picChg>
      </pc:sldChg>
      <pc:sldChg chg="modSp">
        <pc:chgData name="Brianna Echavarria" userId="S::bechavarria@thealamo.org::21230968-eceb-4aa6-b99e-8dba62e196a3" providerId="AD" clId="Web-{B464144D-F79B-7907-5DAA-56C9BC8A391C}" dt="2023-09-05T15:53:17.505" v="89" actId="1076"/>
        <pc:sldMkLst>
          <pc:docMk/>
          <pc:sldMk cId="3355123757" sldId="277"/>
        </pc:sldMkLst>
        <pc:picChg chg="mod">
          <ac:chgData name="Brianna Echavarria" userId="S::bechavarria@thealamo.org::21230968-eceb-4aa6-b99e-8dba62e196a3" providerId="AD" clId="Web-{B464144D-F79B-7907-5DAA-56C9BC8A391C}" dt="2023-09-05T15:53:17.505" v="89" actId="1076"/>
          <ac:picMkLst>
            <pc:docMk/>
            <pc:sldMk cId="3355123757" sldId="277"/>
            <ac:picMk id="7" creationId="{316480FC-7971-E520-8F22-F6E05F892BE1}"/>
          </ac:picMkLst>
        </pc:picChg>
      </pc:sldChg>
      <pc:sldChg chg="modSp">
        <pc:chgData name="Brianna Echavarria" userId="S::bechavarria@thealamo.org::21230968-eceb-4aa6-b99e-8dba62e196a3" providerId="AD" clId="Web-{B464144D-F79B-7907-5DAA-56C9BC8A391C}" dt="2023-09-05T15:53:21.240" v="90" actId="1076"/>
        <pc:sldMkLst>
          <pc:docMk/>
          <pc:sldMk cId="2359889889" sldId="280"/>
        </pc:sldMkLst>
        <pc:picChg chg="mod">
          <ac:chgData name="Brianna Echavarria" userId="S::bechavarria@thealamo.org::21230968-eceb-4aa6-b99e-8dba62e196a3" providerId="AD" clId="Web-{B464144D-F79B-7907-5DAA-56C9BC8A391C}" dt="2023-09-05T15:53:21.240" v="90" actId="1076"/>
          <ac:picMkLst>
            <pc:docMk/>
            <pc:sldMk cId="2359889889" sldId="280"/>
            <ac:picMk id="10" creationId="{158FFF92-2CDA-73D2-759B-BCFF749C5066}"/>
          </ac:picMkLst>
        </pc:picChg>
      </pc:sldChg>
      <pc:sldChg chg="modSp">
        <pc:chgData name="Brianna Echavarria" userId="S::bechavarria@thealamo.org::21230968-eceb-4aa6-b99e-8dba62e196a3" providerId="AD" clId="Web-{B464144D-F79B-7907-5DAA-56C9BC8A391C}" dt="2023-09-05T15:04:49.450" v="77"/>
        <pc:sldMkLst>
          <pc:docMk/>
          <pc:sldMk cId="4143749109" sldId="281"/>
        </pc:sldMkLst>
        <pc:picChg chg="mod">
          <ac:chgData name="Brianna Echavarria" userId="S::bechavarria@thealamo.org::21230968-eceb-4aa6-b99e-8dba62e196a3" providerId="AD" clId="Web-{B464144D-F79B-7907-5DAA-56C9BC8A391C}" dt="2023-09-05T15:04:49.450" v="77"/>
          <ac:picMkLst>
            <pc:docMk/>
            <pc:sldMk cId="4143749109" sldId="281"/>
            <ac:picMk id="3" creationId="{CED0ADC1-A6BE-F91F-A8B6-A5C248E85BD0}"/>
          </ac:picMkLst>
        </pc:picChg>
        <pc:picChg chg="mod">
          <ac:chgData name="Brianna Echavarria" userId="S::bechavarria@thealamo.org::21230968-eceb-4aa6-b99e-8dba62e196a3" providerId="AD" clId="Web-{B464144D-F79B-7907-5DAA-56C9BC8A391C}" dt="2023-09-05T14:43:38.131" v="28" actId="1076"/>
          <ac:picMkLst>
            <pc:docMk/>
            <pc:sldMk cId="4143749109" sldId="281"/>
            <ac:picMk id="10" creationId="{596E3073-1165-F713-E25F-CA8B084989BB}"/>
          </ac:picMkLst>
        </pc:picChg>
      </pc:sldChg>
      <pc:sldChg chg="modSp">
        <pc:chgData name="Brianna Echavarria" userId="S::bechavarria@thealamo.org::21230968-eceb-4aa6-b99e-8dba62e196a3" providerId="AD" clId="Web-{B464144D-F79B-7907-5DAA-56C9BC8A391C}" dt="2023-09-05T15:53:36.537" v="92" actId="14100"/>
        <pc:sldMkLst>
          <pc:docMk/>
          <pc:sldMk cId="1187991839" sldId="283"/>
        </pc:sldMkLst>
        <pc:picChg chg="mod">
          <ac:chgData name="Brianna Echavarria" userId="S::bechavarria@thealamo.org::21230968-eceb-4aa6-b99e-8dba62e196a3" providerId="AD" clId="Web-{B464144D-F79B-7907-5DAA-56C9BC8A391C}" dt="2023-09-05T15:53:36.537" v="92" actId="14100"/>
          <ac:picMkLst>
            <pc:docMk/>
            <pc:sldMk cId="1187991839" sldId="283"/>
            <ac:picMk id="9" creationId="{F3373091-14FC-FB01-2095-A448C1CEC047}"/>
          </ac:picMkLst>
        </pc:picChg>
      </pc:sldChg>
      <pc:sldChg chg="modSp">
        <pc:chgData name="Brianna Echavarria" userId="S::bechavarria@thealamo.org::21230968-eceb-4aa6-b99e-8dba62e196a3" providerId="AD" clId="Web-{B464144D-F79B-7907-5DAA-56C9BC8A391C}" dt="2023-09-05T14:43:49.178" v="29" actId="1076"/>
        <pc:sldMkLst>
          <pc:docMk/>
          <pc:sldMk cId="3362606704" sldId="285"/>
        </pc:sldMkLst>
        <pc:picChg chg="mod">
          <ac:chgData name="Brianna Echavarria" userId="S::bechavarria@thealamo.org::21230968-eceb-4aa6-b99e-8dba62e196a3" providerId="AD" clId="Web-{B464144D-F79B-7907-5DAA-56C9BC8A391C}" dt="2023-09-05T14:43:49.178" v="29" actId="1076"/>
          <ac:picMkLst>
            <pc:docMk/>
            <pc:sldMk cId="3362606704" sldId="285"/>
            <ac:picMk id="8" creationId="{0B3E6B9C-155B-EBFD-E868-930876FBAF61}"/>
          </ac:picMkLst>
        </pc:picChg>
      </pc:sldChg>
      <pc:sldChg chg="modSp">
        <pc:chgData name="Brianna Echavarria" userId="S::bechavarria@thealamo.org::21230968-eceb-4aa6-b99e-8dba62e196a3" providerId="AD" clId="Web-{B464144D-F79B-7907-5DAA-56C9BC8A391C}" dt="2023-09-05T15:53:54.459" v="94" actId="14100"/>
        <pc:sldMkLst>
          <pc:docMk/>
          <pc:sldMk cId="1143204026" sldId="287"/>
        </pc:sldMkLst>
        <pc:picChg chg="mod">
          <ac:chgData name="Brianna Echavarria" userId="S::bechavarria@thealamo.org::21230968-eceb-4aa6-b99e-8dba62e196a3" providerId="AD" clId="Web-{B464144D-F79B-7907-5DAA-56C9BC8A391C}" dt="2023-09-05T15:53:48.115" v="93" actId="14100"/>
          <ac:picMkLst>
            <pc:docMk/>
            <pc:sldMk cId="1143204026" sldId="287"/>
            <ac:picMk id="9" creationId="{D21972B6-3B8F-58C5-3E7E-8CE4C70F8A3B}"/>
          </ac:picMkLst>
        </pc:picChg>
        <pc:picChg chg="mod">
          <ac:chgData name="Brianna Echavarria" userId="S::bechavarria@thealamo.org::21230968-eceb-4aa6-b99e-8dba62e196a3" providerId="AD" clId="Web-{B464144D-F79B-7907-5DAA-56C9BC8A391C}" dt="2023-09-05T15:53:54.459" v="94" actId="14100"/>
          <ac:picMkLst>
            <pc:docMk/>
            <pc:sldMk cId="1143204026" sldId="287"/>
            <ac:picMk id="10" creationId="{3CDBC834-85C3-7714-1EAE-C9F556661F3E}"/>
          </ac:picMkLst>
        </pc:picChg>
      </pc:sldChg>
      <pc:sldChg chg="modSp">
        <pc:chgData name="Brianna Echavarria" userId="S::bechavarria@thealamo.org::21230968-eceb-4aa6-b99e-8dba62e196a3" providerId="AD" clId="Web-{B464144D-F79B-7907-5DAA-56C9BC8A391C}" dt="2023-09-05T14:44:41.070" v="33" actId="1076"/>
        <pc:sldMkLst>
          <pc:docMk/>
          <pc:sldMk cId="4005805422" sldId="288"/>
        </pc:sldMkLst>
        <pc:picChg chg="mod">
          <ac:chgData name="Brianna Echavarria" userId="S::bechavarria@thealamo.org::21230968-eceb-4aa6-b99e-8dba62e196a3" providerId="AD" clId="Web-{B464144D-F79B-7907-5DAA-56C9BC8A391C}" dt="2023-09-05T14:44:41.070" v="33" actId="1076"/>
          <ac:picMkLst>
            <pc:docMk/>
            <pc:sldMk cId="4005805422" sldId="288"/>
            <ac:picMk id="15" creationId="{E9F8A221-11A8-5E63-4DC2-F46400E34969}"/>
          </ac:picMkLst>
        </pc:picChg>
      </pc:sldChg>
      <pc:sldChg chg="modSp">
        <pc:chgData name="Brianna Echavarria" userId="S::bechavarria@thealamo.org::21230968-eceb-4aa6-b99e-8dba62e196a3" providerId="AD" clId="Web-{B464144D-F79B-7907-5DAA-56C9BC8A391C}" dt="2023-09-05T14:46:33.837" v="43" actId="1076"/>
        <pc:sldMkLst>
          <pc:docMk/>
          <pc:sldMk cId="1917306651" sldId="289"/>
        </pc:sldMkLst>
        <pc:picChg chg="mod">
          <ac:chgData name="Brianna Echavarria" userId="S::bechavarria@thealamo.org::21230968-eceb-4aa6-b99e-8dba62e196a3" providerId="AD" clId="Web-{B464144D-F79B-7907-5DAA-56C9BC8A391C}" dt="2023-09-05T14:46:33.837" v="43" actId="1076"/>
          <ac:picMkLst>
            <pc:docMk/>
            <pc:sldMk cId="1917306651" sldId="289"/>
            <ac:picMk id="10" creationId="{20449953-3812-30D5-9077-1748FDA0DF36}"/>
          </ac:picMkLst>
        </pc:picChg>
      </pc:sldChg>
      <pc:sldChg chg="modSp">
        <pc:chgData name="Brianna Echavarria" userId="S::bechavarria@thealamo.org::21230968-eceb-4aa6-b99e-8dba62e196a3" providerId="AD" clId="Web-{B464144D-F79B-7907-5DAA-56C9BC8A391C}" dt="2023-09-05T14:44:46.710" v="34" actId="1076"/>
        <pc:sldMkLst>
          <pc:docMk/>
          <pc:sldMk cId="3360304947" sldId="290"/>
        </pc:sldMkLst>
        <pc:picChg chg="mod">
          <ac:chgData name="Brianna Echavarria" userId="S::bechavarria@thealamo.org::21230968-eceb-4aa6-b99e-8dba62e196a3" providerId="AD" clId="Web-{B464144D-F79B-7907-5DAA-56C9BC8A391C}" dt="2023-09-05T14:44:46.710" v="34" actId="1076"/>
          <ac:picMkLst>
            <pc:docMk/>
            <pc:sldMk cId="3360304947" sldId="290"/>
            <ac:picMk id="8" creationId="{9266EAD2-9D98-2C33-1512-F290C24259D1}"/>
          </ac:picMkLst>
        </pc:picChg>
      </pc:sldChg>
      <pc:sldChg chg="modSp">
        <pc:chgData name="Brianna Echavarria" userId="S::bechavarria@thealamo.org::21230968-eceb-4aa6-b99e-8dba62e196a3" providerId="AD" clId="Web-{B464144D-F79B-7907-5DAA-56C9BC8A391C}" dt="2023-09-05T14:44:54.867" v="35" actId="1076"/>
        <pc:sldMkLst>
          <pc:docMk/>
          <pc:sldMk cId="1524503292" sldId="291"/>
        </pc:sldMkLst>
        <pc:picChg chg="mod">
          <ac:chgData name="Brianna Echavarria" userId="S::bechavarria@thealamo.org::21230968-eceb-4aa6-b99e-8dba62e196a3" providerId="AD" clId="Web-{B464144D-F79B-7907-5DAA-56C9BC8A391C}" dt="2023-09-05T14:44:54.867" v="35" actId="1076"/>
          <ac:picMkLst>
            <pc:docMk/>
            <pc:sldMk cId="1524503292" sldId="291"/>
            <ac:picMk id="11" creationId="{4AB19ABA-9CBF-09D0-4C85-AE4D7744C7C2}"/>
          </ac:picMkLst>
        </pc:picChg>
      </pc:sldChg>
      <pc:sldChg chg="modSp">
        <pc:chgData name="Brianna Echavarria" userId="S::bechavarria@thealamo.org::21230968-eceb-4aa6-b99e-8dba62e196a3" providerId="AD" clId="Web-{B464144D-F79B-7907-5DAA-56C9BC8A391C}" dt="2023-09-05T14:45:06.226" v="36" actId="1076"/>
        <pc:sldMkLst>
          <pc:docMk/>
          <pc:sldMk cId="732436985" sldId="294"/>
        </pc:sldMkLst>
        <pc:picChg chg="mod">
          <ac:chgData name="Brianna Echavarria" userId="S::bechavarria@thealamo.org::21230968-eceb-4aa6-b99e-8dba62e196a3" providerId="AD" clId="Web-{B464144D-F79B-7907-5DAA-56C9BC8A391C}" dt="2023-09-05T14:45:06.226" v="36" actId="1076"/>
          <ac:picMkLst>
            <pc:docMk/>
            <pc:sldMk cId="732436985" sldId="294"/>
            <ac:picMk id="8" creationId="{1A72CDD3-333C-FDC7-9A37-B6DEFA756024}"/>
          </ac:picMkLst>
        </pc:picChg>
      </pc:sldChg>
      <pc:sldChg chg="modSp">
        <pc:chgData name="Brianna Echavarria" userId="S::bechavarria@thealamo.org::21230968-eceb-4aa6-b99e-8dba62e196a3" providerId="AD" clId="Web-{B464144D-F79B-7907-5DAA-56C9BC8A391C}" dt="2023-09-05T15:54:15.928" v="95" actId="14100"/>
        <pc:sldMkLst>
          <pc:docMk/>
          <pc:sldMk cId="41822603" sldId="295"/>
        </pc:sldMkLst>
        <pc:picChg chg="mod">
          <ac:chgData name="Brianna Echavarria" userId="S::bechavarria@thealamo.org::21230968-eceb-4aa6-b99e-8dba62e196a3" providerId="AD" clId="Web-{B464144D-F79B-7907-5DAA-56C9BC8A391C}" dt="2023-09-05T15:54:15.928" v="95" actId="14100"/>
          <ac:picMkLst>
            <pc:docMk/>
            <pc:sldMk cId="41822603" sldId="295"/>
            <ac:picMk id="10" creationId="{69BDFEBB-44B2-0FAA-96A7-DD848CF3F782}"/>
          </ac:picMkLst>
        </pc:picChg>
      </pc:sldChg>
      <pc:sldChg chg="modSp">
        <pc:chgData name="Brianna Echavarria" userId="S::bechavarria@thealamo.org::21230968-eceb-4aa6-b99e-8dba62e196a3" providerId="AD" clId="Web-{B464144D-F79B-7907-5DAA-56C9BC8A391C}" dt="2023-09-05T14:45:19.602" v="38" actId="1076"/>
        <pc:sldMkLst>
          <pc:docMk/>
          <pc:sldMk cId="254659070" sldId="296"/>
        </pc:sldMkLst>
        <pc:spChg chg="mod">
          <ac:chgData name="Brianna Echavarria" userId="S::bechavarria@thealamo.org::21230968-eceb-4aa6-b99e-8dba62e196a3" providerId="AD" clId="Web-{B464144D-F79B-7907-5DAA-56C9BC8A391C}" dt="2023-09-05T14:45:19.602" v="38" actId="1076"/>
          <ac:spMkLst>
            <pc:docMk/>
            <pc:sldMk cId="254659070" sldId="296"/>
            <ac:spMk id="6" creationId="{1D15C6B1-EE73-08DB-3AB9-0E100266387F}"/>
          </ac:spMkLst>
        </pc:spChg>
      </pc:sldChg>
      <pc:sldChg chg="modSp">
        <pc:chgData name="Brianna Echavarria" userId="S::bechavarria@thealamo.org::21230968-eceb-4aa6-b99e-8dba62e196a3" providerId="AD" clId="Web-{B464144D-F79B-7907-5DAA-56C9BC8A391C}" dt="2023-09-05T14:45:27.789" v="39" actId="1076"/>
        <pc:sldMkLst>
          <pc:docMk/>
          <pc:sldMk cId="615026374" sldId="301"/>
        </pc:sldMkLst>
        <pc:picChg chg="mod">
          <ac:chgData name="Brianna Echavarria" userId="S::bechavarria@thealamo.org::21230968-eceb-4aa6-b99e-8dba62e196a3" providerId="AD" clId="Web-{B464144D-F79B-7907-5DAA-56C9BC8A391C}" dt="2023-09-05T14:45:27.789" v="39" actId="1076"/>
          <ac:picMkLst>
            <pc:docMk/>
            <pc:sldMk cId="615026374" sldId="301"/>
            <ac:picMk id="7" creationId="{0998B680-EDD4-B19C-20D3-A702BEA1A470}"/>
          </ac:picMkLst>
        </pc:picChg>
      </pc:sldChg>
      <pc:sldChg chg="modSp">
        <pc:chgData name="Brianna Echavarria" userId="S::bechavarria@thealamo.org::21230968-eceb-4aa6-b99e-8dba62e196a3" providerId="AD" clId="Web-{B464144D-F79B-7907-5DAA-56C9BC8A391C}" dt="2023-09-05T14:45:39.680" v="41" actId="1076"/>
        <pc:sldMkLst>
          <pc:docMk/>
          <pc:sldMk cId="2654833386" sldId="302"/>
        </pc:sldMkLst>
        <pc:picChg chg="mod">
          <ac:chgData name="Brianna Echavarria" userId="S::bechavarria@thealamo.org::21230968-eceb-4aa6-b99e-8dba62e196a3" providerId="AD" clId="Web-{B464144D-F79B-7907-5DAA-56C9BC8A391C}" dt="2023-09-05T14:45:39.680" v="41" actId="1076"/>
          <ac:picMkLst>
            <pc:docMk/>
            <pc:sldMk cId="2654833386" sldId="302"/>
            <ac:picMk id="9" creationId="{983BE2C1-08D5-8227-4FF2-21164F7B9951}"/>
          </ac:picMkLst>
        </pc:picChg>
      </pc:sldChg>
      <pc:sldChg chg="modSp">
        <pc:chgData name="Brianna Echavarria" userId="S::bechavarria@thealamo.org::21230968-eceb-4aa6-b99e-8dba62e196a3" providerId="AD" clId="Web-{B464144D-F79B-7907-5DAA-56C9BC8A391C}" dt="2023-09-05T16:02:05.063" v="105" actId="20577"/>
        <pc:sldMkLst>
          <pc:docMk/>
          <pc:sldMk cId="2229349167" sldId="303"/>
        </pc:sldMkLst>
        <pc:spChg chg="mod">
          <ac:chgData name="Brianna Echavarria" userId="S::bechavarria@thealamo.org::21230968-eceb-4aa6-b99e-8dba62e196a3" providerId="AD" clId="Web-{B464144D-F79B-7907-5DAA-56C9BC8A391C}" dt="2023-09-05T16:02:05.063" v="105" actId="20577"/>
          <ac:spMkLst>
            <pc:docMk/>
            <pc:sldMk cId="2229349167" sldId="303"/>
            <ac:spMk id="7" creationId="{2E07273E-D5D8-5734-DF6A-BB8DFCD3DE97}"/>
          </ac:spMkLst>
        </pc:spChg>
        <pc:picChg chg="mod">
          <ac:chgData name="Brianna Echavarria" userId="S::bechavarria@thealamo.org::21230968-eceb-4aa6-b99e-8dba62e196a3" providerId="AD" clId="Web-{B464144D-F79B-7907-5DAA-56C9BC8A391C}" dt="2023-09-05T15:05:11.841" v="78"/>
          <ac:picMkLst>
            <pc:docMk/>
            <pc:sldMk cId="2229349167" sldId="303"/>
            <ac:picMk id="3" creationId="{6E0FE34D-FFB5-91D4-54B4-757126919A61}"/>
          </ac:picMkLst>
        </pc:picChg>
        <pc:picChg chg="mod">
          <ac:chgData name="Brianna Echavarria" userId="S::bechavarria@thealamo.org::21230968-eceb-4aa6-b99e-8dba62e196a3" providerId="AD" clId="Web-{B464144D-F79B-7907-5DAA-56C9BC8A391C}" dt="2023-09-05T16:01:43.438" v="100" actId="14100"/>
          <ac:picMkLst>
            <pc:docMk/>
            <pc:sldMk cId="2229349167" sldId="303"/>
            <ac:picMk id="9" creationId="{283BDF9A-E5E7-4BA9-5413-97FB6BFCC5CE}"/>
          </ac:picMkLst>
        </pc:picChg>
      </pc:sldChg>
      <pc:sldChg chg="modSp">
        <pc:chgData name="Brianna Echavarria" userId="S::bechavarria@thealamo.org::21230968-eceb-4aa6-b99e-8dba62e196a3" providerId="AD" clId="Web-{B464144D-F79B-7907-5DAA-56C9BC8A391C}" dt="2023-09-05T15:48:53.719" v="84" actId="1076"/>
        <pc:sldMkLst>
          <pc:docMk/>
          <pc:sldMk cId="3744696895" sldId="306"/>
        </pc:sldMkLst>
        <pc:picChg chg="mod">
          <ac:chgData name="Brianna Echavarria" userId="S::bechavarria@thealamo.org::21230968-eceb-4aa6-b99e-8dba62e196a3" providerId="AD" clId="Web-{B464144D-F79B-7907-5DAA-56C9BC8A391C}" dt="2023-09-05T15:48:53.719" v="84" actId="1076"/>
          <ac:picMkLst>
            <pc:docMk/>
            <pc:sldMk cId="3744696895" sldId="306"/>
            <ac:picMk id="10" creationId="{89C0CF9C-6D72-DC56-A4D6-D15E1F9E9516}"/>
          </ac:picMkLst>
        </pc:picChg>
      </pc:sldChg>
      <pc:sldChg chg="modSp">
        <pc:chgData name="Brianna Echavarria" userId="S::bechavarria@thealamo.org::21230968-eceb-4aa6-b99e-8dba62e196a3" providerId="AD" clId="Web-{B464144D-F79B-7907-5DAA-56C9BC8A391C}" dt="2023-09-05T15:49:12.063" v="85" actId="1076"/>
        <pc:sldMkLst>
          <pc:docMk/>
          <pc:sldMk cId="575526864" sldId="311"/>
        </pc:sldMkLst>
        <pc:picChg chg="mod">
          <ac:chgData name="Brianna Echavarria" userId="S::bechavarria@thealamo.org::21230968-eceb-4aa6-b99e-8dba62e196a3" providerId="AD" clId="Web-{B464144D-F79B-7907-5DAA-56C9BC8A391C}" dt="2023-09-05T15:49:12.063" v="85" actId="1076"/>
          <ac:picMkLst>
            <pc:docMk/>
            <pc:sldMk cId="575526864" sldId="311"/>
            <ac:picMk id="10" creationId="{94635F14-33AD-8678-10AC-32F458B6EB64}"/>
          </ac:picMkLst>
        </pc:picChg>
      </pc:sldChg>
      <pc:sldChg chg="modSp">
        <pc:chgData name="Brianna Echavarria" userId="S::bechavarria@thealamo.org::21230968-eceb-4aa6-b99e-8dba62e196a3" providerId="AD" clId="Web-{B464144D-F79B-7907-5DAA-56C9BC8A391C}" dt="2023-09-05T15:13:41.991" v="82" actId="1076"/>
        <pc:sldMkLst>
          <pc:docMk/>
          <pc:sldMk cId="2450620150" sldId="320"/>
        </pc:sldMkLst>
        <pc:spChg chg="mod">
          <ac:chgData name="Brianna Echavarria" userId="S::bechavarria@thealamo.org::21230968-eceb-4aa6-b99e-8dba62e196a3" providerId="AD" clId="Web-{B464144D-F79B-7907-5DAA-56C9BC8A391C}" dt="2023-09-05T15:13:36.709" v="81" actId="1076"/>
          <ac:spMkLst>
            <pc:docMk/>
            <pc:sldMk cId="2450620150" sldId="320"/>
            <ac:spMk id="6" creationId="{C3B5C806-547A-474A-3056-37EEA3E72BC0}"/>
          </ac:spMkLst>
        </pc:spChg>
        <pc:spChg chg="mod">
          <ac:chgData name="Brianna Echavarria" userId="S::bechavarria@thealamo.org::21230968-eceb-4aa6-b99e-8dba62e196a3" providerId="AD" clId="Web-{B464144D-F79B-7907-5DAA-56C9BC8A391C}" dt="2023-09-05T15:13:41.991" v="82" actId="1076"/>
          <ac:spMkLst>
            <pc:docMk/>
            <pc:sldMk cId="2450620150" sldId="320"/>
            <ac:spMk id="10" creationId="{DD68D900-C2CC-F5B9-E5B9-FE3334CD4DEF}"/>
          </ac:spMkLst>
        </pc:spChg>
        <pc:picChg chg="mod">
          <ac:chgData name="Brianna Echavarria" userId="S::bechavarria@thealamo.org::21230968-eceb-4aa6-b99e-8dba62e196a3" providerId="AD" clId="Web-{B464144D-F79B-7907-5DAA-56C9BC8A391C}" dt="2023-09-05T14:39:14.127" v="2" actId="14100"/>
          <ac:picMkLst>
            <pc:docMk/>
            <pc:sldMk cId="2450620150" sldId="320"/>
            <ac:picMk id="2" creationId="{D3CC9BED-5487-3ADF-14A2-9C374F660C47}"/>
          </ac:picMkLst>
        </pc:picChg>
        <pc:picChg chg="mod">
          <ac:chgData name="Brianna Echavarria" userId="S::bechavarria@thealamo.org::21230968-eceb-4aa6-b99e-8dba62e196a3" providerId="AD" clId="Web-{B464144D-F79B-7907-5DAA-56C9BC8A391C}" dt="2023-09-05T14:57:20.661" v="45" actId="14100"/>
          <ac:picMkLst>
            <pc:docMk/>
            <pc:sldMk cId="2450620150" sldId="320"/>
            <ac:picMk id="3" creationId="{F5FE9DE1-0D8F-A3BE-D2E2-85C5EF8BCB4E}"/>
          </ac:picMkLst>
        </pc:picChg>
        <pc:picChg chg="mod">
          <ac:chgData name="Brianna Echavarria" userId="S::bechavarria@thealamo.org::21230968-eceb-4aa6-b99e-8dba62e196a3" providerId="AD" clId="Web-{B464144D-F79B-7907-5DAA-56C9BC8A391C}" dt="2023-09-05T14:39:45.205" v="10" actId="14100"/>
          <ac:picMkLst>
            <pc:docMk/>
            <pc:sldMk cId="2450620150" sldId="320"/>
            <ac:picMk id="4" creationId="{3B928A3C-4017-AF5E-2D30-8500699E5B12}"/>
          </ac:picMkLst>
        </pc:picChg>
        <pc:picChg chg="mod">
          <ac:chgData name="Brianna Echavarria" userId="S::bechavarria@thealamo.org::21230968-eceb-4aa6-b99e-8dba62e196a3" providerId="AD" clId="Web-{B464144D-F79B-7907-5DAA-56C9BC8A391C}" dt="2023-09-05T14:41:11.957" v="20" actId="14100"/>
          <ac:picMkLst>
            <pc:docMk/>
            <pc:sldMk cId="2450620150" sldId="320"/>
            <ac:picMk id="5" creationId="{786EAF7C-7C46-A007-2D2B-93F976B4EB7D}"/>
          </ac:picMkLst>
        </pc:picChg>
      </pc:sldChg>
    </pc:docChg>
  </pc:docChgLst>
  <pc:docChgLst>
    <pc:chgData name="Brianna Echavarria" userId="S::bechavarria@thealamo.org::21230968-eceb-4aa6-b99e-8dba62e196a3" providerId="AD" clId="Web-{A0740E20-E68D-081A-29B7-9D8DEE99D91F}"/>
    <pc:docChg chg="modSld">
      <pc:chgData name="Brianna Echavarria" userId="S::bechavarria@thealamo.org::21230968-eceb-4aa6-b99e-8dba62e196a3" providerId="AD" clId="Web-{A0740E20-E68D-081A-29B7-9D8DEE99D91F}" dt="2023-10-19T15:54:37.689" v="12"/>
      <pc:docMkLst>
        <pc:docMk/>
      </pc:docMkLst>
      <pc:sldChg chg="addSp delSp modSp">
        <pc:chgData name="Brianna Echavarria" userId="S::bechavarria@thealamo.org::21230968-eceb-4aa6-b99e-8dba62e196a3" providerId="AD" clId="Web-{A0740E20-E68D-081A-29B7-9D8DEE99D91F}" dt="2023-10-19T15:54:37.689" v="12"/>
        <pc:sldMkLst>
          <pc:docMk/>
          <pc:sldMk cId="2924916892" sldId="258"/>
        </pc:sldMkLst>
        <pc:spChg chg="add del">
          <ac:chgData name="Brianna Echavarria" userId="S::bechavarria@thealamo.org::21230968-eceb-4aa6-b99e-8dba62e196a3" providerId="AD" clId="Web-{A0740E20-E68D-081A-29B7-9D8DEE99D91F}" dt="2023-10-19T15:50:50.683" v="1"/>
          <ac:spMkLst>
            <pc:docMk/>
            <pc:sldMk cId="2924916892" sldId="258"/>
            <ac:spMk id="2" creationId="{8211C9D6-9BFB-F332-B00D-97C1E0A2606B}"/>
          </ac:spMkLst>
        </pc:spChg>
        <pc:spChg chg="add del">
          <ac:chgData name="Brianna Echavarria" userId="S::bechavarria@thealamo.org::21230968-eceb-4aa6-b99e-8dba62e196a3" providerId="AD" clId="Web-{A0740E20-E68D-081A-29B7-9D8DEE99D91F}" dt="2023-10-19T15:51:25.106" v="3"/>
          <ac:spMkLst>
            <pc:docMk/>
            <pc:sldMk cId="2924916892" sldId="258"/>
            <ac:spMk id="5" creationId="{0F72E862-C238-F3AF-F9FA-92FDAD61CD94}"/>
          </ac:spMkLst>
        </pc:spChg>
        <pc:spChg chg="add del mod">
          <ac:chgData name="Brianna Echavarria" userId="S::bechavarria@thealamo.org::21230968-eceb-4aa6-b99e-8dba62e196a3" providerId="AD" clId="Web-{A0740E20-E68D-081A-29B7-9D8DEE99D91F}" dt="2023-10-19T15:52:42.202" v="6"/>
          <ac:spMkLst>
            <pc:docMk/>
            <pc:sldMk cId="2924916892" sldId="258"/>
            <ac:spMk id="6" creationId="{F55810A2-4AC9-75F5-5686-222537F145AF}"/>
          </ac:spMkLst>
        </pc:spChg>
        <pc:spChg chg="add del mod">
          <ac:chgData name="Brianna Echavarria" userId="S::bechavarria@thealamo.org::21230968-eceb-4aa6-b99e-8dba62e196a3" providerId="AD" clId="Web-{A0740E20-E68D-081A-29B7-9D8DEE99D91F}" dt="2023-10-19T15:54:37.689" v="12"/>
          <ac:spMkLst>
            <pc:docMk/>
            <pc:sldMk cId="2924916892" sldId="258"/>
            <ac:spMk id="7" creationId="{8DF5D50F-C8B3-9B70-35CB-E63EF2DD0C2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BC667-5B53-46FF-8FF6-048E458671CF}" type="datetimeFigureOut">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66FE7-456C-4474-AE1F-95DDCBCB7D30}" type="slidenum">
              <a:t>‹#›</a:t>
            </a:fld>
            <a:endParaRPr lang="en-US"/>
          </a:p>
        </p:txBody>
      </p:sp>
    </p:spTree>
    <p:extLst>
      <p:ext uri="{BB962C8B-B14F-4D97-AF65-F5344CB8AC3E}">
        <p14:creationId xmlns:p14="http://schemas.microsoft.com/office/powerpoint/2010/main" val="1105464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pPr defTabSz="1088502">
              <a:defRPr/>
            </a:pPr>
            <a:endParaRPr lang="th-TH"/>
          </a:p>
        </p:txBody>
      </p:sp>
      <p:sp>
        <p:nvSpPr>
          <p:cNvPr id="5" name="Date Placeholder 4">
            <a:extLst>
              <a:ext uri="{FF2B5EF4-FFF2-40B4-BE49-F238E27FC236}">
                <a16:creationId xmlns:a16="http://schemas.microsoft.com/office/drawing/2014/main" id="{6A5FDE6D-70FF-4E3D-9D10-98340A1BC99E}"/>
              </a:ext>
            </a:extLst>
          </p:cNvPr>
          <p:cNvSpPr>
            <a:spLocks noGrp="1"/>
          </p:cNvSpPr>
          <p:nvPr>
            <p:ph type="dt" idx="1"/>
          </p:nvPr>
        </p:nvSpPr>
        <p:spPr/>
        <p:txBody>
          <a:bodyPr/>
          <a:lstStyle/>
          <a:p>
            <a:r>
              <a:rPr lang="th-TH"/>
              <a:t>02/17/22</a:t>
            </a:r>
          </a:p>
        </p:txBody>
      </p:sp>
    </p:spTree>
    <p:extLst>
      <p:ext uri="{BB962C8B-B14F-4D97-AF65-F5344CB8AC3E}">
        <p14:creationId xmlns:p14="http://schemas.microsoft.com/office/powerpoint/2010/main" val="3076132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pPr defTabSz="1088502">
              <a:defRPr/>
            </a:pPr>
            <a:endParaRPr lang="th-TH"/>
          </a:p>
        </p:txBody>
      </p:sp>
      <p:sp>
        <p:nvSpPr>
          <p:cNvPr id="5" name="Date Placeholder 4">
            <a:extLst>
              <a:ext uri="{FF2B5EF4-FFF2-40B4-BE49-F238E27FC236}">
                <a16:creationId xmlns:a16="http://schemas.microsoft.com/office/drawing/2014/main" id="{5DA8D2D4-3AAE-4EBB-A76A-4ACC361AE8E9}"/>
              </a:ext>
            </a:extLst>
          </p:cNvPr>
          <p:cNvSpPr>
            <a:spLocks noGrp="1"/>
          </p:cNvSpPr>
          <p:nvPr>
            <p:ph type="dt" idx="1"/>
          </p:nvPr>
        </p:nvSpPr>
        <p:spPr/>
        <p:txBody>
          <a:bodyPr/>
          <a:lstStyle/>
          <a:p>
            <a:r>
              <a:rPr lang="th-TH"/>
              <a:t>02/17/22</a:t>
            </a:r>
          </a:p>
        </p:txBody>
      </p:sp>
    </p:spTree>
    <p:extLst>
      <p:ext uri="{BB962C8B-B14F-4D97-AF65-F5344CB8AC3E}">
        <p14:creationId xmlns:p14="http://schemas.microsoft.com/office/powerpoint/2010/main" val="4072392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Picture Placeholder 8"/>
          <p:cNvSpPr>
            <a:spLocks noGrp="1"/>
          </p:cNvSpPr>
          <p:nvPr>
            <p:ph type="pic" sz="quarter" idx="10" hasCustomPrompt="1"/>
          </p:nvPr>
        </p:nvSpPr>
        <p:spPr>
          <a:xfrm>
            <a:off x="925689" y="0"/>
            <a:ext cx="11266311" cy="6858000"/>
          </a:xfrm>
        </p:spPr>
        <p:txBody>
          <a:bodyPr>
            <a:normAutofit/>
          </a:bodyPr>
          <a:lstStyle>
            <a:lvl1pPr marL="0" indent="0">
              <a:buNone/>
              <a:defRPr sz="1600" i="1" baseline="0">
                <a:solidFill>
                  <a:schemeClr val="accent3"/>
                </a:solidFill>
                <a:latin typeface="+mn-lt"/>
              </a:defRPr>
            </a:lvl1pPr>
          </a:lstStyle>
          <a:p>
            <a:r>
              <a:rPr lang="en-US"/>
              <a:t>Add image here</a:t>
            </a:r>
            <a:endParaRPr lang="th-TH"/>
          </a:p>
        </p:txBody>
      </p:sp>
      <p:sp>
        <p:nvSpPr>
          <p:cNvPr id="3" name="Subtitle 2"/>
          <p:cNvSpPr>
            <a:spLocks noGrp="1"/>
          </p:cNvSpPr>
          <p:nvPr>
            <p:ph type="subTitle" idx="1" hasCustomPrompt="1"/>
          </p:nvPr>
        </p:nvSpPr>
        <p:spPr>
          <a:xfrm>
            <a:off x="6481623" y="2650436"/>
            <a:ext cx="5818535" cy="490331"/>
          </a:xfrm>
        </p:spPr>
        <p:txBody>
          <a:bodyPr>
            <a:normAutofit/>
          </a:bodyPr>
          <a:lstStyle>
            <a:lvl1pPr marL="0" indent="0" algn="l">
              <a:buNone/>
              <a:defRPr sz="2400" i="0" baseline="0">
                <a:solidFill>
                  <a:schemeClr val="tx1">
                    <a:lumMod val="75000"/>
                    <a:lumOff val="25000"/>
                  </a:schemeClr>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17" name="Text Placeholder 16"/>
          <p:cNvSpPr>
            <a:spLocks noGrp="1"/>
          </p:cNvSpPr>
          <p:nvPr>
            <p:ph type="body" sz="quarter" idx="11" hasCustomPrompt="1"/>
          </p:nvPr>
        </p:nvSpPr>
        <p:spPr>
          <a:xfrm>
            <a:off x="6481623" y="3718338"/>
            <a:ext cx="4743515" cy="330994"/>
          </a:xfrm>
        </p:spPr>
        <p:txBody>
          <a:bodyPr>
            <a:normAutofit/>
          </a:bodyPr>
          <a:lstStyle>
            <a:lvl1pPr marL="0" indent="0">
              <a:buNone/>
              <a:defRPr sz="2000" b="0">
                <a:solidFill>
                  <a:schemeClr val="tx1">
                    <a:lumMod val="75000"/>
                    <a:lumOff val="25000"/>
                  </a:schemeClr>
                </a:solidFill>
                <a:latin typeface="+mn-lt"/>
              </a:defRPr>
            </a:lvl1pPr>
          </a:lstStyle>
          <a:p>
            <a:pPr lvl="0"/>
            <a:r>
              <a:rPr lang="en-US"/>
              <a:t>Author</a:t>
            </a:r>
            <a:endParaRPr lang="th-TH"/>
          </a:p>
        </p:txBody>
      </p:sp>
      <p:sp>
        <p:nvSpPr>
          <p:cNvPr id="18" name="Text Placeholder 16"/>
          <p:cNvSpPr>
            <a:spLocks noGrp="1"/>
          </p:cNvSpPr>
          <p:nvPr>
            <p:ph type="body" sz="quarter" idx="12" hasCustomPrompt="1"/>
          </p:nvPr>
        </p:nvSpPr>
        <p:spPr>
          <a:xfrm>
            <a:off x="6481623" y="4049333"/>
            <a:ext cx="4743515" cy="265353"/>
          </a:xfrm>
        </p:spPr>
        <p:txBody>
          <a:bodyPr>
            <a:normAutofit/>
          </a:bodyPr>
          <a:lstStyle>
            <a:lvl1pPr marL="0" indent="0">
              <a:buNone/>
              <a:defRPr sz="1200" b="0" baseline="0">
                <a:solidFill>
                  <a:schemeClr val="tx1">
                    <a:lumMod val="75000"/>
                    <a:lumOff val="25000"/>
                  </a:schemeClr>
                </a:solidFill>
                <a:latin typeface="+mn-lt"/>
              </a:defRPr>
            </a:lvl1pPr>
          </a:lstStyle>
          <a:p>
            <a:pPr lvl="0"/>
            <a:r>
              <a:rPr lang="en-US"/>
              <a:t>DD MM YY</a:t>
            </a:r>
            <a:endParaRPr lang="th-TH"/>
          </a:p>
        </p:txBody>
      </p:sp>
      <p:sp>
        <p:nvSpPr>
          <p:cNvPr id="4" name="Title 3">
            <a:extLst>
              <a:ext uri="{FF2B5EF4-FFF2-40B4-BE49-F238E27FC236}">
                <a16:creationId xmlns:a16="http://schemas.microsoft.com/office/drawing/2014/main" id="{BB32488C-BF09-45E8-82D3-CA8E6E053F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5282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0">
                <a:solidFill>
                  <a:schemeClr val="tx1">
                    <a:lumMod val="75000"/>
                    <a:lumOff val="25000"/>
                  </a:schemeClr>
                </a:solidFill>
                <a:latin typeface="Georgia" panose="02040502050405020303" pitchFamily="18"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PT Serif" panose="020A0603040505020204" pitchFamily="18" charset="0"/>
              </a:defRPr>
            </a:lvl1pPr>
            <a:lvl2pPr marL="685800" indent="-228600">
              <a:buFont typeface="Courier New" panose="02070309020205020404" pitchFamily="49" charset="0"/>
              <a:buChar char="o"/>
              <a:defRPr>
                <a:latin typeface="PT Serif" panose="020A0603040505020204" pitchFamily="18" charset="0"/>
              </a:defRPr>
            </a:lvl2pPr>
            <a:lvl3pPr marL="1143000" indent="-228600">
              <a:buFont typeface="Wingdings" panose="05000000000000000000" pitchFamily="2" charset="2"/>
              <a:buChar char="§"/>
              <a:defRPr>
                <a:latin typeface="PT Serif" panose="020A0603040505020204" pitchFamily="18" charset="0"/>
              </a:defRPr>
            </a:lvl3pPr>
            <a:lvl4pPr marL="1600200" indent="-228600">
              <a:buFont typeface="Arial" panose="020B0604020202020204" pitchFamily="34" charset="0"/>
              <a:buChar char="•"/>
              <a:defRPr>
                <a:latin typeface="PT Serif" panose="020A0603040505020204" pitchFamily="18" charset="0"/>
              </a:defRPr>
            </a:lvl4pPr>
            <a:lvl5pPr>
              <a:defRPr>
                <a:latin typeface="PT Serif" panose="020A060304050502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DC13799C-A33F-4B58-808D-877840586325}"/>
              </a:ext>
            </a:extLst>
          </p:cNvPr>
          <p:cNvPicPr>
            <a:picLocks noChangeAspect="1"/>
          </p:cNvPicPr>
          <p:nvPr userDrawn="1"/>
        </p:nvPicPr>
        <p:blipFill>
          <a:blip r:embed="rId2"/>
          <a:stretch>
            <a:fillRect/>
          </a:stretch>
        </p:blipFill>
        <p:spPr>
          <a:xfrm>
            <a:off x="0" y="6028860"/>
            <a:ext cx="12192000" cy="835312"/>
          </a:xfrm>
          <a:prstGeom prst="rect">
            <a:avLst/>
          </a:prstGeom>
        </p:spPr>
      </p:pic>
    </p:spTree>
    <p:extLst>
      <p:ext uri="{BB962C8B-B14F-4D97-AF65-F5344CB8AC3E}">
        <p14:creationId xmlns:p14="http://schemas.microsoft.com/office/powerpoint/2010/main" val="3655542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tyle 2">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24418" y="632933"/>
            <a:ext cx="5827183" cy="639277"/>
          </a:xfrm>
        </p:spPr>
        <p:txBody>
          <a:bodyPr anchor="t">
            <a:noAutofit/>
          </a:bodyPr>
          <a:lstStyle>
            <a:lvl1pPr algn="l">
              <a:lnSpc>
                <a:spcPct val="100000"/>
              </a:lnSpc>
              <a:defRPr sz="4000" b="0" spc="0" baseline="0">
                <a:solidFill>
                  <a:schemeClr val="tx1">
                    <a:lumMod val="75000"/>
                    <a:lumOff val="25000"/>
                  </a:schemeClr>
                </a:solidFill>
              </a:defRPr>
            </a:lvl1pPr>
          </a:lstStyle>
          <a:p>
            <a:r>
              <a:rPr lang="en-US"/>
              <a:t>TITLE HERE</a:t>
            </a:r>
          </a:p>
        </p:txBody>
      </p:sp>
      <p:sp>
        <p:nvSpPr>
          <p:cNvPr id="4" name="Text Placeholder 16"/>
          <p:cNvSpPr>
            <a:spLocks noGrp="1"/>
          </p:cNvSpPr>
          <p:nvPr>
            <p:ph type="body" sz="quarter" idx="13" hasCustomPrompt="1"/>
          </p:nvPr>
        </p:nvSpPr>
        <p:spPr>
          <a:xfrm>
            <a:off x="624418" y="366713"/>
            <a:ext cx="5827183" cy="306387"/>
          </a:xfrm>
        </p:spPr>
        <p:txBody>
          <a:bodyPr anchor="t">
            <a:noAutofit/>
          </a:bodyPr>
          <a:lstStyle>
            <a:lvl1pPr marL="0" indent="0" algn="l">
              <a:lnSpc>
                <a:spcPct val="100000"/>
              </a:lnSpc>
              <a:buNone/>
              <a:defRPr sz="1400" b="0" baseline="0">
                <a:solidFill>
                  <a:schemeClr val="tx1">
                    <a:lumMod val="75000"/>
                    <a:lumOff val="25000"/>
                  </a:schemeClr>
                </a:solidFill>
                <a:latin typeface="+mn-lt"/>
              </a:defRPr>
            </a:lvl1pPr>
          </a:lstStyle>
          <a:p>
            <a:pPr lvl="0"/>
            <a:r>
              <a:rPr lang="en-US"/>
              <a:t>Additional Content</a:t>
            </a:r>
            <a:endParaRPr lang="th-TH"/>
          </a:p>
        </p:txBody>
      </p:sp>
      <p:sp>
        <p:nvSpPr>
          <p:cNvPr id="6" name="Rectangle 5"/>
          <p:cNvSpPr/>
          <p:nvPr userDrawn="1"/>
        </p:nvSpPr>
        <p:spPr>
          <a:xfrm>
            <a:off x="742953" y="1382208"/>
            <a:ext cx="1855692" cy="10757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th-TH">
              <a:solidFill>
                <a:schemeClr val="accent1"/>
              </a:solidFill>
            </a:endParaRPr>
          </a:p>
        </p:txBody>
      </p:sp>
    </p:spTree>
    <p:extLst>
      <p:ext uri="{BB962C8B-B14F-4D97-AF65-F5344CB8AC3E}">
        <p14:creationId xmlns:p14="http://schemas.microsoft.com/office/powerpoint/2010/main" val="268067720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984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A52E5-BDBB-F497-21D5-DD1B78B4C9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AB000A-1712-E0C0-9771-1AD1EC90B7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888E40-0E88-7C0F-D4E1-47EB03866ED4}"/>
              </a:ext>
            </a:extLst>
          </p:cNvPr>
          <p:cNvSpPr>
            <a:spLocks noGrp="1"/>
          </p:cNvSpPr>
          <p:nvPr>
            <p:ph type="dt" sz="half" idx="10"/>
          </p:nvPr>
        </p:nvSpPr>
        <p:spPr/>
        <p:txBody>
          <a:bodyPr/>
          <a:lstStyle/>
          <a:p>
            <a:fld id="{8BE85C4E-5F99-40FA-BFAE-8E15D7086EDB}" type="datetimeFigureOut">
              <a:rPr lang="en-US" smtClean="0"/>
              <a:t>10/10/2024</a:t>
            </a:fld>
            <a:endParaRPr lang="en-US"/>
          </a:p>
        </p:txBody>
      </p:sp>
      <p:sp>
        <p:nvSpPr>
          <p:cNvPr id="5" name="Footer Placeholder 4">
            <a:extLst>
              <a:ext uri="{FF2B5EF4-FFF2-40B4-BE49-F238E27FC236}">
                <a16:creationId xmlns:a16="http://schemas.microsoft.com/office/drawing/2014/main" id="{1515F99A-0669-19FD-51C3-B8730F86A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96BBA-5F64-6F6A-0949-72718B855F81}"/>
              </a:ext>
            </a:extLst>
          </p:cNvPr>
          <p:cNvSpPr>
            <a:spLocks noGrp="1"/>
          </p:cNvSpPr>
          <p:nvPr>
            <p:ph type="sldNum" sz="quarter" idx="12"/>
          </p:nvPr>
        </p:nvSpPr>
        <p:spPr/>
        <p:txBody>
          <a:bodyPr/>
          <a:lstStyle/>
          <a:p>
            <a:fld id="{C22FC338-3D63-4624-84DE-A299A905F5EA}" type="slidenum">
              <a:rPr lang="en-US" smtClean="0"/>
              <a:t>‹#›</a:t>
            </a:fld>
            <a:endParaRPr lang="en-US"/>
          </a:p>
        </p:txBody>
      </p:sp>
    </p:spTree>
    <p:extLst>
      <p:ext uri="{BB962C8B-B14F-4D97-AF65-F5344CB8AC3E}">
        <p14:creationId xmlns:p14="http://schemas.microsoft.com/office/powerpoint/2010/main" val="1418589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01027-BFD9-A75E-0FF1-DA9D5E8B8F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CDF401-E3B6-41C3-E51A-AF7C1AA150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E3F7C-DB8E-87E5-2C08-558C9290C4E4}"/>
              </a:ext>
            </a:extLst>
          </p:cNvPr>
          <p:cNvSpPr>
            <a:spLocks noGrp="1"/>
          </p:cNvSpPr>
          <p:nvPr>
            <p:ph type="dt" sz="half" idx="10"/>
          </p:nvPr>
        </p:nvSpPr>
        <p:spPr/>
        <p:txBody>
          <a:bodyPr/>
          <a:lstStyle/>
          <a:p>
            <a:fld id="{8BE85C4E-5F99-40FA-BFAE-8E15D7086EDB}" type="datetimeFigureOut">
              <a:rPr lang="en-US" smtClean="0"/>
              <a:t>10/10/2024</a:t>
            </a:fld>
            <a:endParaRPr lang="en-US"/>
          </a:p>
        </p:txBody>
      </p:sp>
      <p:sp>
        <p:nvSpPr>
          <p:cNvPr id="5" name="Footer Placeholder 4">
            <a:extLst>
              <a:ext uri="{FF2B5EF4-FFF2-40B4-BE49-F238E27FC236}">
                <a16:creationId xmlns:a16="http://schemas.microsoft.com/office/drawing/2014/main" id="{C049254D-F384-65A5-7EC6-B4D5E9625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DFCF6-6888-6B9E-B71A-154098E36777}"/>
              </a:ext>
            </a:extLst>
          </p:cNvPr>
          <p:cNvSpPr>
            <a:spLocks noGrp="1"/>
          </p:cNvSpPr>
          <p:nvPr>
            <p:ph type="sldNum" sz="quarter" idx="12"/>
          </p:nvPr>
        </p:nvSpPr>
        <p:spPr/>
        <p:txBody>
          <a:bodyPr/>
          <a:lstStyle/>
          <a:p>
            <a:fld id="{C22FC338-3D63-4624-84DE-A299A905F5EA}" type="slidenum">
              <a:rPr lang="en-US" smtClean="0"/>
              <a:t>‹#›</a:t>
            </a:fld>
            <a:endParaRPr lang="en-US"/>
          </a:p>
        </p:txBody>
      </p:sp>
    </p:spTree>
    <p:extLst>
      <p:ext uri="{BB962C8B-B14F-4D97-AF65-F5344CB8AC3E}">
        <p14:creationId xmlns:p14="http://schemas.microsoft.com/office/powerpoint/2010/main" val="2477351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6D31-3C24-9F50-81FB-DD7135058F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BC1ED9-B99C-03D1-A446-382C1DB69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AAE955-2A54-14A1-97BC-5563008D6B5E}"/>
              </a:ext>
            </a:extLst>
          </p:cNvPr>
          <p:cNvSpPr>
            <a:spLocks noGrp="1"/>
          </p:cNvSpPr>
          <p:nvPr>
            <p:ph type="dt" sz="half" idx="10"/>
          </p:nvPr>
        </p:nvSpPr>
        <p:spPr/>
        <p:txBody>
          <a:bodyPr/>
          <a:lstStyle/>
          <a:p>
            <a:fld id="{8BE85C4E-5F99-40FA-BFAE-8E15D7086EDB}" type="datetimeFigureOut">
              <a:rPr lang="en-US" smtClean="0"/>
              <a:t>10/10/2024</a:t>
            </a:fld>
            <a:endParaRPr lang="en-US"/>
          </a:p>
        </p:txBody>
      </p:sp>
      <p:sp>
        <p:nvSpPr>
          <p:cNvPr id="5" name="Footer Placeholder 4">
            <a:extLst>
              <a:ext uri="{FF2B5EF4-FFF2-40B4-BE49-F238E27FC236}">
                <a16:creationId xmlns:a16="http://schemas.microsoft.com/office/drawing/2014/main" id="{15501533-DD5F-51DC-D663-E8456CA29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6B4E6-ABF7-F1AC-A875-D473125553C8}"/>
              </a:ext>
            </a:extLst>
          </p:cNvPr>
          <p:cNvSpPr>
            <a:spLocks noGrp="1"/>
          </p:cNvSpPr>
          <p:nvPr>
            <p:ph type="sldNum" sz="quarter" idx="12"/>
          </p:nvPr>
        </p:nvSpPr>
        <p:spPr/>
        <p:txBody>
          <a:bodyPr/>
          <a:lstStyle/>
          <a:p>
            <a:fld id="{C22FC338-3D63-4624-84DE-A299A905F5EA}" type="slidenum">
              <a:rPr lang="en-US" smtClean="0"/>
              <a:t>‹#›</a:t>
            </a:fld>
            <a:endParaRPr lang="en-US"/>
          </a:p>
        </p:txBody>
      </p:sp>
    </p:spTree>
    <p:extLst>
      <p:ext uri="{BB962C8B-B14F-4D97-AF65-F5344CB8AC3E}">
        <p14:creationId xmlns:p14="http://schemas.microsoft.com/office/powerpoint/2010/main" val="114332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1496-3C37-F686-26D4-98F3AA8B35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AD1E98-1ECE-CFCD-9379-842A46DE0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86CCFA-CBF6-591F-3F0F-31344DF251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04D1DF-BEF8-B39E-B454-AC93654FC091}"/>
              </a:ext>
            </a:extLst>
          </p:cNvPr>
          <p:cNvSpPr>
            <a:spLocks noGrp="1"/>
          </p:cNvSpPr>
          <p:nvPr>
            <p:ph type="dt" sz="half" idx="10"/>
          </p:nvPr>
        </p:nvSpPr>
        <p:spPr/>
        <p:txBody>
          <a:bodyPr/>
          <a:lstStyle/>
          <a:p>
            <a:fld id="{8BE85C4E-5F99-40FA-BFAE-8E15D7086EDB}" type="datetimeFigureOut">
              <a:rPr lang="en-US" smtClean="0"/>
              <a:t>10/10/2024</a:t>
            </a:fld>
            <a:endParaRPr lang="en-US"/>
          </a:p>
        </p:txBody>
      </p:sp>
      <p:sp>
        <p:nvSpPr>
          <p:cNvPr id="6" name="Footer Placeholder 5">
            <a:extLst>
              <a:ext uri="{FF2B5EF4-FFF2-40B4-BE49-F238E27FC236}">
                <a16:creationId xmlns:a16="http://schemas.microsoft.com/office/drawing/2014/main" id="{39DE5D80-CF0B-FDB9-9132-F3242E05EE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1CBC7F-C1B6-0F2E-1600-2C7315949278}"/>
              </a:ext>
            </a:extLst>
          </p:cNvPr>
          <p:cNvSpPr>
            <a:spLocks noGrp="1"/>
          </p:cNvSpPr>
          <p:nvPr>
            <p:ph type="sldNum" sz="quarter" idx="12"/>
          </p:nvPr>
        </p:nvSpPr>
        <p:spPr/>
        <p:txBody>
          <a:bodyPr/>
          <a:lstStyle/>
          <a:p>
            <a:fld id="{C22FC338-3D63-4624-84DE-A299A905F5EA}" type="slidenum">
              <a:rPr lang="en-US" smtClean="0"/>
              <a:t>‹#›</a:t>
            </a:fld>
            <a:endParaRPr lang="en-US"/>
          </a:p>
        </p:txBody>
      </p:sp>
    </p:spTree>
    <p:extLst>
      <p:ext uri="{BB962C8B-B14F-4D97-AF65-F5344CB8AC3E}">
        <p14:creationId xmlns:p14="http://schemas.microsoft.com/office/powerpoint/2010/main" val="2764931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C4257-D8B5-0EA5-49F0-6DBADF198D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533F60-3FD5-A3A1-47DF-15F4BD889F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895064-2533-86D4-BD15-408F776619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F6EE0C-436F-D841-F323-14992D1CF3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0E0ECB-F651-E374-A3A3-4D1ABD3E7A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1C38E6-F3BD-39C1-CF8A-D2954CB0277F}"/>
              </a:ext>
            </a:extLst>
          </p:cNvPr>
          <p:cNvSpPr>
            <a:spLocks noGrp="1"/>
          </p:cNvSpPr>
          <p:nvPr>
            <p:ph type="dt" sz="half" idx="10"/>
          </p:nvPr>
        </p:nvSpPr>
        <p:spPr/>
        <p:txBody>
          <a:bodyPr/>
          <a:lstStyle/>
          <a:p>
            <a:fld id="{8BE85C4E-5F99-40FA-BFAE-8E15D7086EDB}" type="datetimeFigureOut">
              <a:rPr lang="en-US" smtClean="0"/>
              <a:t>10/10/2024</a:t>
            </a:fld>
            <a:endParaRPr lang="en-US"/>
          </a:p>
        </p:txBody>
      </p:sp>
      <p:sp>
        <p:nvSpPr>
          <p:cNvPr id="8" name="Footer Placeholder 7">
            <a:extLst>
              <a:ext uri="{FF2B5EF4-FFF2-40B4-BE49-F238E27FC236}">
                <a16:creationId xmlns:a16="http://schemas.microsoft.com/office/drawing/2014/main" id="{B588D93F-ABA4-EAB5-6F92-422D387CAD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E48340-2F52-7707-7C8F-049036A579DA}"/>
              </a:ext>
            </a:extLst>
          </p:cNvPr>
          <p:cNvSpPr>
            <a:spLocks noGrp="1"/>
          </p:cNvSpPr>
          <p:nvPr>
            <p:ph type="sldNum" sz="quarter" idx="12"/>
          </p:nvPr>
        </p:nvSpPr>
        <p:spPr/>
        <p:txBody>
          <a:bodyPr/>
          <a:lstStyle/>
          <a:p>
            <a:fld id="{C22FC338-3D63-4624-84DE-A299A905F5EA}" type="slidenum">
              <a:rPr lang="en-US" smtClean="0"/>
              <a:t>‹#›</a:t>
            </a:fld>
            <a:endParaRPr lang="en-US"/>
          </a:p>
        </p:txBody>
      </p:sp>
    </p:spTree>
    <p:extLst>
      <p:ext uri="{BB962C8B-B14F-4D97-AF65-F5344CB8AC3E}">
        <p14:creationId xmlns:p14="http://schemas.microsoft.com/office/powerpoint/2010/main" val="2480752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6C5BF-8092-7A74-B03A-4A82DCDC4E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2F7A1E-B833-6B37-E97F-7A2A9867D1E6}"/>
              </a:ext>
            </a:extLst>
          </p:cNvPr>
          <p:cNvSpPr>
            <a:spLocks noGrp="1"/>
          </p:cNvSpPr>
          <p:nvPr>
            <p:ph type="dt" sz="half" idx="10"/>
          </p:nvPr>
        </p:nvSpPr>
        <p:spPr/>
        <p:txBody>
          <a:bodyPr/>
          <a:lstStyle/>
          <a:p>
            <a:fld id="{8BE85C4E-5F99-40FA-BFAE-8E15D7086EDB}" type="datetimeFigureOut">
              <a:rPr lang="en-US" smtClean="0"/>
              <a:t>10/10/2024</a:t>
            </a:fld>
            <a:endParaRPr lang="en-US"/>
          </a:p>
        </p:txBody>
      </p:sp>
      <p:sp>
        <p:nvSpPr>
          <p:cNvPr id="4" name="Footer Placeholder 3">
            <a:extLst>
              <a:ext uri="{FF2B5EF4-FFF2-40B4-BE49-F238E27FC236}">
                <a16:creationId xmlns:a16="http://schemas.microsoft.com/office/drawing/2014/main" id="{D8067702-E204-CCE8-1548-D579F1CE38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226FD4-FD1D-24B0-45C9-DAD4B034C038}"/>
              </a:ext>
            </a:extLst>
          </p:cNvPr>
          <p:cNvSpPr>
            <a:spLocks noGrp="1"/>
          </p:cNvSpPr>
          <p:nvPr>
            <p:ph type="sldNum" sz="quarter" idx="12"/>
          </p:nvPr>
        </p:nvSpPr>
        <p:spPr/>
        <p:txBody>
          <a:bodyPr/>
          <a:lstStyle/>
          <a:p>
            <a:fld id="{C22FC338-3D63-4624-84DE-A299A905F5EA}" type="slidenum">
              <a:rPr lang="en-US" smtClean="0"/>
              <a:t>‹#›</a:t>
            </a:fld>
            <a:endParaRPr lang="en-US"/>
          </a:p>
        </p:txBody>
      </p:sp>
    </p:spTree>
    <p:extLst>
      <p:ext uri="{BB962C8B-B14F-4D97-AF65-F5344CB8AC3E}">
        <p14:creationId xmlns:p14="http://schemas.microsoft.com/office/powerpoint/2010/main" val="2352925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10904A-AED7-BFF5-3912-0E011FB9C6E8}"/>
              </a:ext>
            </a:extLst>
          </p:cNvPr>
          <p:cNvSpPr>
            <a:spLocks noGrp="1"/>
          </p:cNvSpPr>
          <p:nvPr>
            <p:ph type="dt" sz="half" idx="10"/>
          </p:nvPr>
        </p:nvSpPr>
        <p:spPr/>
        <p:txBody>
          <a:bodyPr/>
          <a:lstStyle/>
          <a:p>
            <a:fld id="{8BE85C4E-5F99-40FA-BFAE-8E15D7086EDB}" type="datetimeFigureOut">
              <a:rPr lang="en-US" smtClean="0"/>
              <a:t>10/10/2024</a:t>
            </a:fld>
            <a:endParaRPr lang="en-US"/>
          </a:p>
        </p:txBody>
      </p:sp>
      <p:sp>
        <p:nvSpPr>
          <p:cNvPr id="3" name="Footer Placeholder 2">
            <a:extLst>
              <a:ext uri="{FF2B5EF4-FFF2-40B4-BE49-F238E27FC236}">
                <a16:creationId xmlns:a16="http://schemas.microsoft.com/office/drawing/2014/main" id="{7BA592D6-4282-A2E4-9ADF-46617AE1D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839EB2-298A-8A87-15DE-5A06FD357A58}"/>
              </a:ext>
            </a:extLst>
          </p:cNvPr>
          <p:cNvSpPr>
            <a:spLocks noGrp="1"/>
          </p:cNvSpPr>
          <p:nvPr>
            <p:ph type="sldNum" sz="quarter" idx="12"/>
          </p:nvPr>
        </p:nvSpPr>
        <p:spPr/>
        <p:txBody>
          <a:bodyPr/>
          <a:lstStyle/>
          <a:p>
            <a:fld id="{C22FC338-3D63-4624-84DE-A299A905F5EA}" type="slidenum">
              <a:rPr lang="en-US" smtClean="0"/>
              <a:t>‹#›</a:t>
            </a:fld>
            <a:endParaRPr lang="en-US"/>
          </a:p>
        </p:txBody>
      </p:sp>
    </p:spTree>
    <p:extLst>
      <p:ext uri="{BB962C8B-B14F-4D97-AF65-F5344CB8AC3E}">
        <p14:creationId xmlns:p14="http://schemas.microsoft.com/office/powerpoint/2010/main" val="2726164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11EAD-DD9D-E463-14CF-2890513EB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317E7A-1D4A-9024-A41F-B82EFC9EDB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4E0DB5-45D3-169F-F92C-0BD947D839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B27EB-2B64-D6C7-2C0A-81F89B6836F4}"/>
              </a:ext>
            </a:extLst>
          </p:cNvPr>
          <p:cNvSpPr>
            <a:spLocks noGrp="1"/>
          </p:cNvSpPr>
          <p:nvPr>
            <p:ph type="dt" sz="half" idx="10"/>
          </p:nvPr>
        </p:nvSpPr>
        <p:spPr/>
        <p:txBody>
          <a:bodyPr/>
          <a:lstStyle/>
          <a:p>
            <a:fld id="{8BE85C4E-5F99-40FA-BFAE-8E15D7086EDB}" type="datetimeFigureOut">
              <a:rPr lang="en-US" smtClean="0"/>
              <a:t>10/10/2024</a:t>
            </a:fld>
            <a:endParaRPr lang="en-US"/>
          </a:p>
        </p:txBody>
      </p:sp>
      <p:sp>
        <p:nvSpPr>
          <p:cNvPr id="6" name="Footer Placeholder 5">
            <a:extLst>
              <a:ext uri="{FF2B5EF4-FFF2-40B4-BE49-F238E27FC236}">
                <a16:creationId xmlns:a16="http://schemas.microsoft.com/office/drawing/2014/main" id="{FF0C2FD2-1D28-50B7-1504-3C148AD2C4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B95291-353C-D08E-FC0B-4BC0977C7E47}"/>
              </a:ext>
            </a:extLst>
          </p:cNvPr>
          <p:cNvSpPr>
            <a:spLocks noGrp="1"/>
          </p:cNvSpPr>
          <p:nvPr>
            <p:ph type="sldNum" sz="quarter" idx="12"/>
          </p:nvPr>
        </p:nvSpPr>
        <p:spPr/>
        <p:txBody>
          <a:bodyPr/>
          <a:lstStyle/>
          <a:p>
            <a:fld id="{C22FC338-3D63-4624-84DE-A299A905F5EA}" type="slidenum">
              <a:rPr lang="en-US" smtClean="0"/>
              <a:t>‹#›</a:t>
            </a:fld>
            <a:endParaRPr lang="en-US"/>
          </a:p>
        </p:txBody>
      </p:sp>
    </p:spTree>
    <p:extLst>
      <p:ext uri="{BB962C8B-B14F-4D97-AF65-F5344CB8AC3E}">
        <p14:creationId xmlns:p14="http://schemas.microsoft.com/office/powerpoint/2010/main" val="664487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ADA37-819B-A121-D9C6-D406274255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E0AB66-1FA3-59F3-01CE-72504F1D25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6A7C1E-3E04-F649-FC5B-441E02C3A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B34154-0CFA-7FF0-627D-87EE9C957DCA}"/>
              </a:ext>
            </a:extLst>
          </p:cNvPr>
          <p:cNvSpPr>
            <a:spLocks noGrp="1"/>
          </p:cNvSpPr>
          <p:nvPr>
            <p:ph type="dt" sz="half" idx="10"/>
          </p:nvPr>
        </p:nvSpPr>
        <p:spPr/>
        <p:txBody>
          <a:bodyPr/>
          <a:lstStyle/>
          <a:p>
            <a:fld id="{8BE85C4E-5F99-40FA-BFAE-8E15D7086EDB}" type="datetimeFigureOut">
              <a:rPr lang="en-US" smtClean="0"/>
              <a:t>10/10/2024</a:t>
            </a:fld>
            <a:endParaRPr lang="en-US"/>
          </a:p>
        </p:txBody>
      </p:sp>
      <p:sp>
        <p:nvSpPr>
          <p:cNvPr id="6" name="Footer Placeholder 5">
            <a:extLst>
              <a:ext uri="{FF2B5EF4-FFF2-40B4-BE49-F238E27FC236}">
                <a16:creationId xmlns:a16="http://schemas.microsoft.com/office/drawing/2014/main" id="{2FBB20EC-77E3-E024-4489-819B0D7290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836544-1F57-B17E-4456-53CA091341FA}"/>
              </a:ext>
            </a:extLst>
          </p:cNvPr>
          <p:cNvSpPr>
            <a:spLocks noGrp="1"/>
          </p:cNvSpPr>
          <p:nvPr>
            <p:ph type="sldNum" sz="quarter" idx="12"/>
          </p:nvPr>
        </p:nvSpPr>
        <p:spPr/>
        <p:txBody>
          <a:bodyPr/>
          <a:lstStyle/>
          <a:p>
            <a:fld id="{C22FC338-3D63-4624-84DE-A299A905F5EA}" type="slidenum">
              <a:rPr lang="en-US" smtClean="0"/>
              <a:t>‹#›</a:t>
            </a:fld>
            <a:endParaRPr lang="en-US"/>
          </a:p>
        </p:txBody>
      </p:sp>
    </p:spTree>
    <p:extLst>
      <p:ext uri="{BB962C8B-B14F-4D97-AF65-F5344CB8AC3E}">
        <p14:creationId xmlns:p14="http://schemas.microsoft.com/office/powerpoint/2010/main" val="4005889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BBF4F-F1ED-823A-38D3-43E730C9C9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294629-8DA2-87C4-A06A-18786B3AC5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E88A9-E2D6-7B12-5A92-E6DA748CB2FB}"/>
              </a:ext>
            </a:extLst>
          </p:cNvPr>
          <p:cNvSpPr>
            <a:spLocks noGrp="1"/>
          </p:cNvSpPr>
          <p:nvPr>
            <p:ph type="dt" sz="half" idx="10"/>
          </p:nvPr>
        </p:nvSpPr>
        <p:spPr/>
        <p:txBody>
          <a:bodyPr/>
          <a:lstStyle/>
          <a:p>
            <a:fld id="{8BE85C4E-5F99-40FA-BFAE-8E15D7086EDB}" type="datetimeFigureOut">
              <a:rPr lang="en-US" smtClean="0"/>
              <a:t>10/10/2024</a:t>
            </a:fld>
            <a:endParaRPr lang="en-US"/>
          </a:p>
        </p:txBody>
      </p:sp>
      <p:sp>
        <p:nvSpPr>
          <p:cNvPr id="5" name="Footer Placeholder 4">
            <a:extLst>
              <a:ext uri="{FF2B5EF4-FFF2-40B4-BE49-F238E27FC236}">
                <a16:creationId xmlns:a16="http://schemas.microsoft.com/office/drawing/2014/main" id="{854654E7-D9D0-6DD7-FEC6-791740E1C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FD8E2-9471-FA1C-67DD-7DC4DB73077C}"/>
              </a:ext>
            </a:extLst>
          </p:cNvPr>
          <p:cNvSpPr>
            <a:spLocks noGrp="1"/>
          </p:cNvSpPr>
          <p:nvPr>
            <p:ph type="sldNum" sz="quarter" idx="12"/>
          </p:nvPr>
        </p:nvSpPr>
        <p:spPr/>
        <p:txBody>
          <a:bodyPr/>
          <a:lstStyle/>
          <a:p>
            <a:fld id="{C22FC338-3D63-4624-84DE-A299A905F5EA}" type="slidenum">
              <a:rPr lang="en-US" smtClean="0"/>
              <a:t>‹#›</a:t>
            </a:fld>
            <a:endParaRPr lang="en-US"/>
          </a:p>
        </p:txBody>
      </p:sp>
    </p:spTree>
    <p:extLst>
      <p:ext uri="{BB962C8B-B14F-4D97-AF65-F5344CB8AC3E}">
        <p14:creationId xmlns:p14="http://schemas.microsoft.com/office/powerpoint/2010/main" val="1765610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499FDC-2D64-A259-02E3-397A321BCA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490C2A-3381-EA3B-A31F-ABD57EDBAC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BF9E7B-A772-D5C2-BBD1-88D8353B5D8E}"/>
              </a:ext>
            </a:extLst>
          </p:cNvPr>
          <p:cNvSpPr>
            <a:spLocks noGrp="1"/>
          </p:cNvSpPr>
          <p:nvPr>
            <p:ph type="dt" sz="half" idx="10"/>
          </p:nvPr>
        </p:nvSpPr>
        <p:spPr/>
        <p:txBody>
          <a:bodyPr/>
          <a:lstStyle/>
          <a:p>
            <a:fld id="{8BE85C4E-5F99-40FA-BFAE-8E15D7086EDB}" type="datetimeFigureOut">
              <a:rPr lang="en-US" smtClean="0"/>
              <a:t>10/10/2024</a:t>
            </a:fld>
            <a:endParaRPr lang="en-US"/>
          </a:p>
        </p:txBody>
      </p:sp>
      <p:sp>
        <p:nvSpPr>
          <p:cNvPr id="5" name="Footer Placeholder 4">
            <a:extLst>
              <a:ext uri="{FF2B5EF4-FFF2-40B4-BE49-F238E27FC236}">
                <a16:creationId xmlns:a16="http://schemas.microsoft.com/office/drawing/2014/main" id="{78E5BDC8-8589-539C-A7C8-36CE07A24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504B1-9BDB-15AC-834C-31C39C82B913}"/>
              </a:ext>
            </a:extLst>
          </p:cNvPr>
          <p:cNvSpPr>
            <a:spLocks noGrp="1"/>
          </p:cNvSpPr>
          <p:nvPr>
            <p:ph type="sldNum" sz="quarter" idx="12"/>
          </p:nvPr>
        </p:nvSpPr>
        <p:spPr/>
        <p:txBody>
          <a:bodyPr/>
          <a:lstStyle/>
          <a:p>
            <a:fld id="{C22FC338-3D63-4624-84DE-A299A905F5EA}" type="slidenum">
              <a:rPr lang="en-US" smtClean="0"/>
              <a:t>‹#›</a:t>
            </a:fld>
            <a:endParaRPr lang="en-US"/>
          </a:p>
        </p:txBody>
      </p:sp>
    </p:spTree>
    <p:extLst>
      <p:ext uri="{BB962C8B-B14F-4D97-AF65-F5344CB8AC3E}">
        <p14:creationId xmlns:p14="http://schemas.microsoft.com/office/powerpoint/2010/main" val="1635205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Slide Number Placeholder 5">
            <a:extLst>
              <a:ext uri="{FF2B5EF4-FFF2-40B4-BE49-F238E27FC236}">
                <a16:creationId xmlns:a16="http://schemas.microsoft.com/office/drawing/2014/main" id="{C3AAA403-B4A9-4B12-B174-B725B13731CC}"/>
              </a:ext>
            </a:extLst>
          </p:cNvPr>
          <p:cNvSpPr txBox="1">
            <a:spLocks/>
          </p:cNvSpPr>
          <p:nvPr userDrawn="1"/>
        </p:nvSpPr>
        <p:spPr>
          <a:xfrm>
            <a:off x="9372600" y="64294"/>
            <a:ext cx="2743200" cy="365125"/>
          </a:xfrm>
          <a:prstGeom prst="rect">
            <a:avLst/>
          </a:prstGeom>
        </p:spPr>
        <p:txBody>
          <a:bodyPr vert="horz" lIns="91440" tIns="45720" rIns="91440" bIns="45720" rtlCol="0" anchor="ctr"/>
          <a:lstStyle>
            <a:defPPr>
              <a:defRPr lang="th-TH"/>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513355145"/>
      </p:ext>
    </p:extLst>
  </p:cSld>
  <p:clrMap bg1="lt1" tx1="dk1" bg2="lt2" tx2="dk2" accent1="accent1" accent2="accent2" accent3="accent3" accent4="accent4" accent5="accent5" accent6="accent6" hlink="hlink" folHlink="folHlink"/>
  <p:sldLayoutIdLst>
    <p:sldLayoutId id="2147483699" r:id="rId1"/>
    <p:sldLayoutId id="2147483735" r:id="rId2"/>
    <p:sldLayoutId id="2147483728" r:id="rId3"/>
    <p:sldLayoutId id="2147483685" r:id="rId4"/>
  </p:sldLayoutIdLst>
  <p:hf sldNum="0" hdr="0" ftr="0" dt="0"/>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Montserrat"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orient="horz" pos="2160" userDrawn="1">
          <p15:clr>
            <a:srgbClr val="F26B43"/>
          </p15:clr>
        </p15:guide>
        <p15:guide id="3" pos="7287" userDrawn="1">
          <p15:clr>
            <a:srgbClr val="F26B43"/>
          </p15:clr>
        </p15:guide>
        <p15:guide id="4" orient="horz" pos="4065" userDrawn="1">
          <p15:clr>
            <a:srgbClr val="F26B43"/>
          </p15:clr>
        </p15:guide>
        <p15:guide id="5" orient="horz" pos="255" userDrawn="1">
          <p15:clr>
            <a:srgbClr val="F26B43"/>
          </p15:clr>
        </p15:guide>
        <p15:guide id="6"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D81E09-EC12-1A4E-78D2-6F95198277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73C0E1-42EB-051B-9387-7CF7214E80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85B3B-E9EB-AFFC-88CA-456D80CF62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85C4E-5F99-40FA-BFAE-8E15D7086EDB}" type="datetimeFigureOut">
              <a:rPr lang="en-US" smtClean="0"/>
              <a:t>10/10/2024</a:t>
            </a:fld>
            <a:endParaRPr lang="en-US"/>
          </a:p>
        </p:txBody>
      </p:sp>
      <p:sp>
        <p:nvSpPr>
          <p:cNvPr id="5" name="Footer Placeholder 4">
            <a:extLst>
              <a:ext uri="{FF2B5EF4-FFF2-40B4-BE49-F238E27FC236}">
                <a16:creationId xmlns:a16="http://schemas.microsoft.com/office/drawing/2014/main" id="{3FF37972-A6A6-6384-BBB0-18A99761EE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8B056E-D05B-1F56-4016-B8242B4B83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FC338-3D63-4624-84DE-A299A905F5EA}" type="slidenum">
              <a:rPr lang="en-US" smtClean="0"/>
              <a:t>‹#›</a:t>
            </a:fld>
            <a:endParaRPr lang="en-US"/>
          </a:p>
        </p:txBody>
      </p:sp>
    </p:spTree>
    <p:extLst>
      <p:ext uri="{BB962C8B-B14F-4D97-AF65-F5344CB8AC3E}">
        <p14:creationId xmlns:p14="http://schemas.microsoft.com/office/powerpoint/2010/main" val="2694776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video" Target="https://www.youtube.com/embed/jrhpcNjfVU4?feature=oembed" TargetMode="Externa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education@thealamo.org?subject=History%20Trunk%20Feedback" TargetMode="Externa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video" Target="https://www.youtube.com/embed/HLbSFaH_Dtk?feature=oembed" TargetMode="External"/><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hyperlink" Target="http://www.loc.gov/pictures/resource/pga/04179/"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https://texashistory.unt.edu/ark:/67531/metadc67661/m1/160/?q=marble" TargetMode="External"/><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hyperlink" Target="https://www.thealamo.org/educators/history-trunks" TargetMode="External"/><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hyperlink" Target="mailto:education@thealamo.or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tall, stone">
            <a:extLst>
              <a:ext uri="{FF2B5EF4-FFF2-40B4-BE49-F238E27FC236}">
                <a16:creationId xmlns:a16="http://schemas.microsoft.com/office/drawing/2014/main" id="{110555C6-1E67-9FA1-8E25-381AC76A485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p:cNvSpPr>
            <a:spLocks noGrp="1"/>
          </p:cNvSpPr>
          <p:nvPr>
            <p:ph type="ctrTitle"/>
          </p:nvPr>
        </p:nvSpPr>
        <p:spPr>
          <a:xfrm>
            <a:off x="3694594" y="5329819"/>
            <a:ext cx="6754603" cy="1326693"/>
          </a:xfrm>
        </p:spPr>
        <p:txBody>
          <a:bodyPr>
            <a:normAutofit/>
          </a:bodyPr>
          <a:lstStyle/>
          <a:p>
            <a:pPr>
              <a:lnSpc>
                <a:spcPct val="100000"/>
              </a:lnSpc>
              <a:spcBef>
                <a:spcPts val="0"/>
              </a:spcBef>
              <a:spcAft>
                <a:spcPts val="600"/>
              </a:spcAft>
            </a:pPr>
            <a:r>
              <a:rPr lang="en-GB" sz="4000" dirty="0">
                <a:solidFill>
                  <a:schemeClr val="bg1"/>
                </a:solidFill>
                <a:latin typeface="Georgia"/>
              </a:rPr>
              <a:t>Alamo History Trunk </a:t>
            </a:r>
            <a:br>
              <a:rPr lang="en-GB" sz="4000" dirty="0">
                <a:latin typeface="Georgia" panose="02040502050405020303" pitchFamily="18" charset="0"/>
              </a:rPr>
            </a:br>
            <a:r>
              <a:rPr lang="en-GB" sz="2500" dirty="0">
                <a:solidFill>
                  <a:schemeClr val="bg1"/>
                </a:solidFill>
                <a:latin typeface="Georgia"/>
                <a:cs typeface="Arial"/>
              </a:rPr>
              <a:t>Object Overview </a:t>
            </a:r>
            <a:endParaRPr lang="en-GB" sz="4000" dirty="0">
              <a:solidFill>
                <a:schemeClr val="bg1"/>
              </a:solidFill>
              <a:latin typeface="Georgia"/>
              <a:cs typeface="Arial"/>
            </a:endParaRPr>
          </a:p>
        </p:txBody>
      </p:sp>
    </p:spTree>
    <p:extLst>
      <p:ext uri="{BB962C8B-B14F-4D97-AF65-F5344CB8AC3E}">
        <p14:creationId xmlns:p14="http://schemas.microsoft.com/office/powerpoint/2010/main" val="2924916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95684F-12F7-6403-6445-E7E01558F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1">
            <a:extLst>
              <a:ext uri="{FF2B5EF4-FFF2-40B4-BE49-F238E27FC236}">
                <a16:creationId xmlns:a16="http://schemas.microsoft.com/office/drawing/2014/main" id="{5EA8B6B6-D5F2-0507-39AF-F6A79F9E293C}"/>
              </a:ext>
            </a:extLst>
          </p:cNvPr>
          <p:cNvSpPr>
            <a:spLocks noGrp="1"/>
          </p:cNvSpPr>
          <p:nvPr/>
        </p:nvSpPr>
        <p:spPr>
          <a:xfrm>
            <a:off x="8403687" y="383635"/>
            <a:ext cx="1781087" cy="1003280"/>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dirty="0">
                <a:latin typeface="PT Serif"/>
                <a:cs typeface="Calibri Light"/>
              </a:rPr>
              <a:t>Denim </a:t>
            </a:r>
            <a:endParaRPr lang="en-US" dirty="0"/>
          </a:p>
        </p:txBody>
      </p:sp>
      <p:pic>
        <p:nvPicPr>
          <p:cNvPr id="4" name="Picture 3">
            <a:extLst>
              <a:ext uri="{FF2B5EF4-FFF2-40B4-BE49-F238E27FC236}">
                <a16:creationId xmlns:a16="http://schemas.microsoft.com/office/drawing/2014/main" id="{DDF9A9F2-09D7-CB27-8E9B-E0500040FE8D}"/>
              </a:ext>
            </a:extLst>
          </p:cNvPr>
          <p:cNvPicPr>
            <a:picLocks noChangeAspect="1"/>
          </p:cNvPicPr>
          <p:nvPr/>
        </p:nvPicPr>
        <p:blipFill rotWithShape="1">
          <a:blip r:embed="rId2"/>
          <a:srcRect l="21718" t="52898" r="5501"/>
          <a:stretch/>
        </p:blipFill>
        <p:spPr>
          <a:xfrm>
            <a:off x="231840" y="171715"/>
            <a:ext cx="6059335" cy="5703047"/>
          </a:xfrm>
          <a:prstGeom prst="rect">
            <a:avLst/>
          </a:prstGeom>
          <a:ln w="28575">
            <a:solidFill>
              <a:srgbClr val="000000"/>
            </a:solidFill>
          </a:ln>
        </p:spPr>
      </p:pic>
      <p:sp>
        <p:nvSpPr>
          <p:cNvPr id="5" name="Content Placeholder 2">
            <a:extLst>
              <a:ext uri="{FF2B5EF4-FFF2-40B4-BE49-F238E27FC236}">
                <a16:creationId xmlns:a16="http://schemas.microsoft.com/office/drawing/2014/main" id="{F8F711CD-51B7-CE70-1488-F37617FBAEC0}"/>
              </a:ext>
            </a:extLst>
          </p:cNvPr>
          <p:cNvSpPr>
            <a:spLocks noGrp="1"/>
          </p:cNvSpPr>
          <p:nvPr/>
        </p:nvSpPr>
        <p:spPr>
          <a:xfrm>
            <a:off x="6728895" y="2008929"/>
            <a:ext cx="5127883" cy="23902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PT Serif"/>
                <a:ea typeface="Calibri"/>
                <a:cs typeface="Calibri"/>
              </a:rPr>
              <a:t>Denim was cotton fabric woven into a tough, twill weave (which creates a diagonal pattern). The fabric was used for work clothing that could handle harsh conditions. (Holman &amp; Parsons, 1979). </a:t>
            </a:r>
            <a:endParaRPr lang="en-US" dirty="0">
              <a:latin typeface="PT Serif"/>
            </a:endParaRPr>
          </a:p>
        </p:txBody>
      </p:sp>
    </p:spTree>
    <p:extLst>
      <p:ext uri="{BB962C8B-B14F-4D97-AF65-F5344CB8AC3E}">
        <p14:creationId xmlns:p14="http://schemas.microsoft.com/office/powerpoint/2010/main" val="4101857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267A9A-FAC8-C72C-2DFA-9984E2DE1F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1">
            <a:extLst>
              <a:ext uri="{FF2B5EF4-FFF2-40B4-BE49-F238E27FC236}">
                <a16:creationId xmlns:a16="http://schemas.microsoft.com/office/drawing/2014/main" id="{89E7CC77-1510-C278-D06B-DD9808880778}"/>
              </a:ext>
            </a:extLst>
          </p:cNvPr>
          <p:cNvSpPr>
            <a:spLocks noGrp="1"/>
          </p:cNvSpPr>
          <p:nvPr/>
        </p:nvSpPr>
        <p:spPr>
          <a:xfrm>
            <a:off x="8323454" y="595213"/>
            <a:ext cx="1818248" cy="13901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latin typeface="PT Serif"/>
                <a:cs typeface="Calibri Light"/>
              </a:rPr>
              <a:t>Linen </a:t>
            </a:r>
            <a:endParaRPr lang="en-US" sz="5000">
              <a:latin typeface="PT Serif"/>
              <a:cs typeface="Times New Roman"/>
            </a:endParaRPr>
          </a:p>
        </p:txBody>
      </p:sp>
      <p:pic>
        <p:nvPicPr>
          <p:cNvPr id="4" name="Picture 3">
            <a:extLst>
              <a:ext uri="{FF2B5EF4-FFF2-40B4-BE49-F238E27FC236}">
                <a16:creationId xmlns:a16="http://schemas.microsoft.com/office/drawing/2014/main" id="{5A1BECCA-F4DE-6617-A842-95290640026B}"/>
              </a:ext>
            </a:extLst>
          </p:cNvPr>
          <p:cNvPicPr>
            <a:picLocks noChangeAspect="1"/>
          </p:cNvPicPr>
          <p:nvPr/>
        </p:nvPicPr>
        <p:blipFill rotWithShape="1">
          <a:blip r:embed="rId2"/>
          <a:srcRect l="14635" r="8899" b="1"/>
          <a:stretch/>
        </p:blipFill>
        <p:spPr>
          <a:xfrm>
            <a:off x="1" y="10"/>
            <a:ext cx="6832674" cy="6046829"/>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5" name="Content Placeholder 2">
            <a:extLst>
              <a:ext uri="{FF2B5EF4-FFF2-40B4-BE49-F238E27FC236}">
                <a16:creationId xmlns:a16="http://schemas.microsoft.com/office/drawing/2014/main" id="{E98EBE95-60DE-0662-DAC9-5B8E090EF31F}"/>
              </a:ext>
            </a:extLst>
          </p:cNvPr>
          <p:cNvSpPr>
            <a:spLocks noGrp="1"/>
          </p:cNvSpPr>
          <p:nvPr/>
        </p:nvSpPr>
        <p:spPr>
          <a:xfrm>
            <a:off x="6693858" y="1983637"/>
            <a:ext cx="4943597" cy="14101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latin typeface="PT Serif"/>
                <a:cs typeface="Calibri"/>
              </a:rPr>
              <a:t>Linen comes from a flax plant. Linen lost its popularity after the invention of the cotton gin because cotton was softer. </a:t>
            </a:r>
            <a:endParaRPr lang="en-US" sz="2600" dirty="0">
              <a:latin typeface="PT Serif"/>
            </a:endParaRPr>
          </a:p>
        </p:txBody>
      </p:sp>
    </p:spTree>
    <p:extLst>
      <p:ext uri="{BB962C8B-B14F-4D97-AF65-F5344CB8AC3E}">
        <p14:creationId xmlns:p14="http://schemas.microsoft.com/office/powerpoint/2010/main" val="1651881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33D45-781D-0C23-EA22-7413AAA20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1">
            <a:extLst>
              <a:ext uri="{FF2B5EF4-FFF2-40B4-BE49-F238E27FC236}">
                <a16:creationId xmlns:a16="http://schemas.microsoft.com/office/drawing/2014/main" id="{699A017D-9565-37AC-DD7E-B980972FC2C9}"/>
              </a:ext>
            </a:extLst>
          </p:cNvPr>
          <p:cNvSpPr>
            <a:spLocks noGrp="1"/>
          </p:cNvSpPr>
          <p:nvPr/>
        </p:nvSpPr>
        <p:spPr>
          <a:xfrm>
            <a:off x="2650582" y="257845"/>
            <a:ext cx="1793399" cy="7749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latin typeface="PT Serif"/>
                <a:cs typeface="Calibri Light"/>
              </a:rPr>
              <a:t>Wool </a:t>
            </a:r>
            <a:endParaRPr lang="en-US" sz="5000">
              <a:latin typeface="PT Serif"/>
              <a:cs typeface="Times New Roman"/>
            </a:endParaRPr>
          </a:p>
        </p:txBody>
      </p:sp>
      <p:sp>
        <p:nvSpPr>
          <p:cNvPr id="4" name="Content Placeholder 2">
            <a:extLst>
              <a:ext uri="{FF2B5EF4-FFF2-40B4-BE49-F238E27FC236}">
                <a16:creationId xmlns:a16="http://schemas.microsoft.com/office/drawing/2014/main" id="{66336447-6406-92F4-30B4-BA97A8893662}"/>
              </a:ext>
            </a:extLst>
          </p:cNvPr>
          <p:cNvSpPr>
            <a:spLocks noGrp="1"/>
          </p:cNvSpPr>
          <p:nvPr/>
        </p:nvSpPr>
        <p:spPr>
          <a:xfrm>
            <a:off x="303171" y="1127117"/>
            <a:ext cx="6485468" cy="50445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PT Serif"/>
                <a:cs typeface="Calibri"/>
              </a:rPr>
              <a:t>Wool was made into fabric like cotton and linen. The fibers were taken from the hair of sheep rather than a plant. A spinning wheel was used to turn fibers into thread or yarn, and a loom was used to </a:t>
            </a:r>
            <a:r>
              <a:rPr lang="en-US" sz="2000" b="1" i="1" dirty="0">
                <a:latin typeface="PT Serif"/>
                <a:cs typeface="Calibri"/>
              </a:rPr>
              <a:t>weave </a:t>
            </a:r>
            <a:r>
              <a:rPr lang="en-US" sz="2000" dirty="0">
                <a:latin typeface="PT Serif"/>
                <a:cs typeface="Calibri"/>
              </a:rPr>
              <a:t>the thread into fabric.</a:t>
            </a:r>
          </a:p>
          <a:p>
            <a:pPr marL="0" indent="0">
              <a:buNone/>
            </a:pPr>
            <a:endParaRPr lang="en-US" sz="2000">
              <a:latin typeface="PT Serif"/>
              <a:cs typeface="Calibri"/>
            </a:endParaRPr>
          </a:p>
          <a:p>
            <a:pPr marL="0" indent="0">
              <a:buNone/>
            </a:pPr>
            <a:r>
              <a:rPr lang="en-US" sz="2000" dirty="0">
                <a:latin typeface="PT Serif"/>
                <a:cs typeface="Calibri"/>
              </a:rPr>
              <a:t>Soldiers at the Battle of the Alamo wore clothes made from different fabrics, but the only known uniform was worn by the New Orleans Greys. Typical winter military uniforms of the period were made of wool. This would have kept them warm in the bitter 1836 Texas winter, and the fire-resistant material made it safer for them to work the cannons. </a:t>
            </a:r>
          </a:p>
        </p:txBody>
      </p:sp>
      <p:pic>
        <p:nvPicPr>
          <p:cNvPr id="5" name="Picture 4">
            <a:extLst>
              <a:ext uri="{FF2B5EF4-FFF2-40B4-BE49-F238E27FC236}">
                <a16:creationId xmlns:a16="http://schemas.microsoft.com/office/drawing/2014/main" id="{2A8D8E00-A908-16C5-EBFD-7AA9227797CB}"/>
              </a:ext>
            </a:extLst>
          </p:cNvPr>
          <p:cNvPicPr>
            <a:picLocks noChangeAspect="1"/>
          </p:cNvPicPr>
          <p:nvPr/>
        </p:nvPicPr>
        <p:blipFill rotWithShape="1">
          <a:blip r:embed="rId3"/>
          <a:srcRect t="5562" r="1" b="1"/>
          <a:stretch/>
        </p:blipFill>
        <p:spPr>
          <a:xfrm>
            <a:off x="8148728" y="564332"/>
            <a:ext cx="3048392" cy="2379247"/>
          </a:xfrm>
          <a:prstGeom prst="rect">
            <a:avLst/>
          </a:prstGeom>
          <a:effectLst/>
        </p:spPr>
      </p:pic>
      <p:sp>
        <p:nvSpPr>
          <p:cNvPr id="6" name="TextBox 5">
            <a:extLst>
              <a:ext uri="{FF2B5EF4-FFF2-40B4-BE49-F238E27FC236}">
                <a16:creationId xmlns:a16="http://schemas.microsoft.com/office/drawing/2014/main" id="{DB65E890-B964-C716-3602-28BE1F2C7048}"/>
              </a:ext>
            </a:extLst>
          </p:cNvPr>
          <p:cNvSpPr txBox="1"/>
          <p:nvPr/>
        </p:nvSpPr>
        <p:spPr>
          <a:xfrm>
            <a:off x="299995" y="5296440"/>
            <a:ext cx="6983224"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i="1" dirty="0">
                <a:latin typeface="PT Serif"/>
                <a:cs typeface="Calibri"/>
              </a:rPr>
              <a:t>Weave: </a:t>
            </a:r>
            <a:r>
              <a:rPr lang="en-US" sz="1300" dirty="0">
                <a:latin typeface="PT Serif"/>
                <a:cs typeface="Calibri"/>
              </a:rPr>
              <a:t>A way of making fabric by interlacing long threads passing in one direction with others </a:t>
            </a:r>
            <a:endParaRPr lang="en-US" sz="1300" dirty="0">
              <a:latin typeface="PT Serif"/>
            </a:endParaRPr>
          </a:p>
        </p:txBody>
      </p:sp>
      <p:pic>
        <p:nvPicPr>
          <p:cNvPr id="7" name="Online Media 6" title="Homespun Video - What Did The New Orleans Greys Wear?">
            <a:hlinkClick r:id="" action="ppaction://media"/>
            <a:extLst>
              <a:ext uri="{FF2B5EF4-FFF2-40B4-BE49-F238E27FC236}">
                <a16:creationId xmlns:a16="http://schemas.microsoft.com/office/drawing/2014/main" id="{12B36EC0-661D-9023-D3D5-EB8D8887D0FB}"/>
              </a:ext>
            </a:extLst>
          </p:cNvPr>
          <p:cNvPicPr>
            <a:picLocks noRot="1" noChangeAspect="1"/>
          </p:cNvPicPr>
          <p:nvPr>
            <a:videoFile r:link="rId1"/>
          </p:nvPr>
        </p:nvPicPr>
        <p:blipFill>
          <a:blip r:embed="rId4"/>
          <a:stretch>
            <a:fillRect/>
          </a:stretch>
        </p:blipFill>
        <p:spPr>
          <a:xfrm>
            <a:off x="7563556" y="3652191"/>
            <a:ext cx="4045184" cy="2168877"/>
          </a:xfrm>
          <a:prstGeom prst="rect">
            <a:avLst/>
          </a:prstGeom>
        </p:spPr>
      </p:pic>
    </p:spTree>
    <p:extLst>
      <p:ext uri="{BB962C8B-B14F-4D97-AF65-F5344CB8AC3E}">
        <p14:creationId xmlns:p14="http://schemas.microsoft.com/office/powerpoint/2010/main" val="381517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ey rectangular object with black border&#10;&#10;Description automatically generated">
            <a:extLst>
              <a:ext uri="{FF2B5EF4-FFF2-40B4-BE49-F238E27FC236}">
                <a16:creationId xmlns:a16="http://schemas.microsoft.com/office/drawing/2014/main" id="{FE8E0920-A204-20CC-988F-13F5894F3625}"/>
              </a:ext>
            </a:extLst>
          </p:cNvPr>
          <p:cNvPicPr>
            <a:picLocks noChangeAspect="1"/>
          </p:cNvPicPr>
          <p:nvPr/>
        </p:nvPicPr>
        <p:blipFill>
          <a:blip r:embed="rId2"/>
          <a:stretch>
            <a:fillRect/>
          </a:stretch>
        </p:blipFill>
        <p:spPr>
          <a:xfrm>
            <a:off x="223843" y="1855222"/>
            <a:ext cx="4692863" cy="1097195"/>
          </a:xfrm>
          <a:prstGeom prst="rect">
            <a:avLst/>
          </a:prstGeom>
          <a:ln w="28575">
            <a:solidFill>
              <a:srgbClr val="000000"/>
            </a:solidFill>
          </a:ln>
        </p:spPr>
      </p:pic>
      <p:sp>
        <p:nvSpPr>
          <p:cNvPr id="2" name="Rectangle 1">
            <a:extLst>
              <a:ext uri="{FF2B5EF4-FFF2-40B4-BE49-F238E27FC236}">
                <a16:creationId xmlns:a16="http://schemas.microsoft.com/office/drawing/2014/main" id="{34048CE9-4F0B-5964-CA20-899717274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3049"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7DF17EE-4306-D8DE-4CFA-E75B59F12BC9}"/>
              </a:ext>
            </a:extLst>
          </p:cNvPr>
          <p:cNvPicPr>
            <a:picLocks noChangeAspect="1"/>
          </p:cNvPicPr>
          <p:nvPr/>
        </p:nvPicPr>
        <p:blipFill rotWithShape="1">
          <a:blip r:embed="rId3"/>
          <a:srcRect l="7294"/>
          <a:stretch/>
        </p:blipFill>
        <p:spPr>
          <a:xfrm>
            <a:off x="5361420" y="24591"/>
            <a:ext cx="6830578" cy="5985377"/>
          </a:xfrm>
          <a:prstGeom prst="rect">
            <a:avLst/>
          </a:prstGeom>
        </p:spPr>
      </p:pic>
      <p:sp>
        <p:nvSpPr>
          <p:cNvPr id="5" name="TextBox 4">
            <a:extLst>
              <a:ext uri="{FF2B5EF4-FFF2-40B4-BE49-F238E27FC236}">
                <a16:creationId xmlns:a16="http://schemas.microsoft.com/office/drawing/2014/main" id="{20049906-9DC6-CEDC-B15A-148DD5658C13}"/>
              </a:ext>
            </a:extLst>
          </p:cNvPr>
          <p:cNvSpPr txBox="1"/>
          <p:nvPr/>
        </p:nvSpPr>
        <p:spPr>
          <a:xfrm>
            <a:off x="1337173" y="289712"/>
            <a:ext cx="2439301" cy="656770"/>
          </a:xfrm>
          <a:prstGeom prst="rect">
            <a:avLst/>
          </a:prstGeom>
        </p:spPr>
        <p:txBody>
          <a:bodyPr rot="0" spcFirstLastPara="0" vert="horz" lIns="91440" tIns="45720" rIns="91440" bIns="45720" numCol="1" spcCol="0" rtlCol="0" fromWordArt="0" anchor="ctr" anchorCtr="0" forceAA="0" compatLnSpc="1">
            <a:prstTxWarp prst="textNoShape">
              <a:avLst/>
            </a:prstTxWarp>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800">
                <a:latin typeface="PT Serif"/>
                <a:ea typeface="+mj-ea"/>
                <a:cs typeface="Times New Roman"/>
              </a:rPr>
              <a:t>Brogans </a:t>
            </a:r>
          </a:p>
        </p:txBody>
      </p:sp>
      <p:pic>
        <p:nvPicPr>
          <p:cNvPr id="11" name="Picture 10" descr="A grey rectangular object with black border&#10;&#10;Description automatically generated">
            <a:extLst>
              <a:ext uri="{FF2B5EF4-FFF2-40B4-BE49-F238E27FC236}">
                <a16:creationId xmlns:a16="http://schemas.microsoft.com/office/drawing/2014/main" id="{F615F5BF-F08E-E4F8-457D-8D64697B3E8D}"/>
              </a:ext>
            </a:extLst>
          </p:cNvPr>
          <p:cNvPicPr>
            <a:picLocks noChangeAspect="1"/>
          </p:cNvPicPr>
          <p:nvPr/>
        </p:nvPicPr>
        <p:blipFill>
          <a:blip r:embed="rId2"/>
          <a:stretch>
            <a:fillRect/>
          </a:stretch>
        </p:blipFill>
        <p:spPr>
          <a:xfrm>
            <a:off x="223843" y="4527328"/>
            <a:ext cx="4692863" cy="894972"/>
          </a:xfrm>
          <a:prstGeom prst="rect">
            <a:avLst/>
          </a:prstGeom>
          <a:ln w="28575">
            <a:solidFill>
              <a:srgbClr val="000000"/>
            </a:solidFill>
          </a:ln>
        </p:spPr>
      </p:pic>
      <p:sp>
        <p:nvSpPr>
          <p:cNvPr id="9" name="TextBox 8">
            <a:extLst>
              <a:ext uri="{FF2B5EF4-FFF2-40B4-BE49-F238E27FC236}">
                <a16:creationId xmlns:a16="http://schemas.microsoft.com/office/drawing/2014/main" id="{8CF3CD40-E12D-EDE0-1EF5-F9B31DEBBA6E}"/>
              </a:ext>
            </a:extLst>
          </p:cNvPr>
          <p:cNvSpPr txBox="1"/>
          <p:nvPr/>
        </p:nvSpPr>
        <p:spPr>
          <a:xfrm>
            <a:off x="161273" y="1075047"/>
            <a:ext cx="4818828" cy="410614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dirty="0">
                <a:latin typeface="PT Serif"/>
              </a:rPr>
              <a:t>Randolph B. Marcy, a U.S. Army Captain, spent considerable time in Texas and the Southwest. He wrote </a:t>
            </a:r>
          </a:p>
          <a:p>
            <a:pPr>
              <a:lnSpc>
                <a:spcPct val="90000"/>
              </a:lnSpc>
              <a:spcAft>
                <a:spcPts val="600"/>
              </a:spcAft>
            </a:pPr>
            <a:r>
              <a:rPr lang="en-US" dirty="0">
                <a:solidFill>
                  <a:schemeClr val="bg1"/>
                </a:solidFill>
                <a:latin typeface="PT Serif"/>
              </a:rPr>
              <a:t>“in the summer season shoes are much better for footmen than boots, as they are lighter, and do not cramp the ankles” (Marcy, 1993, p. 39) </a:t>
            </a:r>
            <a:endParaRPr lang="en-US" dirty="0">
              <a:solidFill>
                <a:schemeClr val="bg1"/>
              </a:solidFill>
              <a:latin typeface="PT Serif"/>
              <a:cs typeface="Calibri"/>
            </a:endParaRPr>
          </a:p>
          <a:p>
            <a:pPr indent="-228600">
              <a:lnSpc>
                <a:spcPct val="90000"/>
              </a:lnSpc>
              <a:spcAft>
                <a:spcPts val="600"/>
              </a:spcAft>
              <a:buFont typeface="Arial" panose="020B0604020202020204" pitchFamily="34" charset="0"/>
              <a:buChar char="•"/>
            </a:pPr>
            <a:endParaRPr lang="en-US">
              <a:latin typeface="PT Serif"/>
              <a:cs typeface="Calibri"/>
            </a:endParaRPr>
          </a:p>
          <a:p>
            <a:pPr>
              <a:lnSpc>
                <a:spcPct val="90000"/>
              </a:lnSpc>
              <a:spcAft>
                <a:spcPts val="600"/>
              </a:spcAft>
            </a:pPr>
            <a:r>
              <a:rPr lang="en-US" dirty="0">
                <a:latin typeface="PT Serif"/>
              </a:rPr>
              <a:t>Boots were expensive and not always available, so a simple footwear called brogans was worn instead. The price ranged wildly, and Charles Pressler, a German immigrant, wrote to his family in 1847 that,</a:t>
            </a:r>
            <a:endParaRPr lang="en-US" dirty="0">
              <a:latin typeface="PT Serif"/>
              <a:cs typeface="Calibri"/>
            </a:endParaRPr>
          </a:p>
          <a:p>
            <a:pPr>
              <a:lnSpc>
                <a:spcPct val="90000"/>
              </a:lnSpc>
              <a:spcAft>
                <a:spcPts val="600"/>
              </a:spcAft>
            </a:pPr>
            <a:r>
              <a:rPr lang="en-US" i="1" dirty="0">
                <a:solidFill>
                  <a:schemeClr val="bg1"/>
                </a:solidFill>
                <a:latin typeface="PT Serif"/>
              </a:rPr>
              <a:t>“shoes and boots are in high price. I advise you to provide yourself with those” (Holman, 1874, p. 30). </a:t>
            </a:r>
            <a:endParaRPr lang="en-US" i="1" dirty="0">
              <a:solidFill>
                <a:schemeClr val="bg1"/>
              </a:solidFill>
              <a:latin typeface="PT Serif"/>
              <a:cs typeface="Calibri"/>
            </a:endParaRPr>
          </a:p>
          <a:p>
            <a:pPr indent="-228600">
              <a:lnSpc>
                <a:spcPct val="90000"/>
              </a:lnSpc>
              <a:spcAft>
                <a:spcPts val="600"/>
              </a:spcAft>
              <a:buFont typeface="Arial" panose="020B0604020202020204" pitchFamily="34" charset="0"/>
              <a:buChar char="•"/>
            </a:pPr>
            <a:endParaRPr lang="en-US" sz="1600">
              <a:latin typeface="PT Serif"/>
              <a:cs typeface="Calibri"/>
            </a:endParaRPr>
          </a:p>
          <a:p>
            <a:pPr indent="-228600">
              <a:lnSpc>
                <a:spcPct val="90000"/>
              </a:lnSpc>
              <a:spcAft>
                <a:spcPts val="600"/>
              </a:spcAft>
              <a:buFont typeface="Arial" panose="020B0604020202020204" pitchFamily="34" charset="0"/>
              <a:buChar char="•"/>
            </a:pPr>
            <a:endParaRPr lang="en-US" sz="1600">
              <a:latin typeface="PT Serif"/>
              <a:cs typeface="Calibri"/>
            </a:endParaRPr>
          </a:p>
          <a:p>
            <a:pPr indent="-228600">
              <a:lnSpc>
                <a:spcPct val="90000"/>
              </a:lnSpc>
              <a:spcAft>
                <a:spcPts val="600"/>
              </a:spcAft>
              <a:buFont typeface="Arial" panose="020B0604020202020204" pitchFamily="34" charset="0"/>
              <a:buChar char="•"/>
            </a:pPr>
            <a:endParaRPr lang="en-US" sz="1600">
              <a:latin typeface="PT Serif"/>
              <a:cs typeface="Calibri"/>
            </a:endParaRPr>
          </a:p>
        </p:txBody>
      </p:sp>
    </p:spTree>
    <p:extLst>
      <p:ext uri="{BB962C8B-B14F-4D97-AF65-F5344CB8AC3E}">
        <p14:creationId xmlns:p14="http://schemas.microsoft.com/office/powerpoint/2010/main" val="2887296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E95E1-EA0B-F809-9F63-A7BC67B32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EEB595EF-FD6E-E9F1-266D-C9F39E1CAEA9}"/>
              </a:ext>
            </a:extLst>
          </p:cNvPr>
          <p:cNvSpPr txBox="1"/>
          <p:nvPr/>
        </p:nvSpPr>
        <p:spPr>
          <a:xfrm>
            <a:off x="1619239" y="-48811"/>
            <a:ext cx="4888175" cy="1579387"/>
          </a:xfrm>
          <a:prstGeom prst="rect">
            <a:avLst/>
          </a:prstGeom>
        </p:spPr>
        <p:txBody>
          <a:bodyPr rot="0" spcFirstLastPara="0" vert="horz" lIns="91440" tIns="45720" rIns="91440" bIns="45720" numCol="1" spcCol="0" rtlCol="0" fromWordArt="0" anchor="ctr"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800">
                <a:latin typeface="PT Serif"/>
                <a:ea typeface="+mj-ea"/>
                <a:cs typeface="Times New Roman"/>
              </a:rPr>
              <a:t>Slouch Hat </a:t>
            </a:r>
          </a:p>
        </p:txBody>
      </p:sp>
      <p:pic>
        <p:nvPicPr>
          <p:cNvPr id="4" name="Picture 3">
            <a:extLst>
              <a:ext uri="{FF2B5EF4-FFF2-40B4-BE49-F238E27FC236}">
                <a16:creationId xmlns:a16="http://schemas.microsoft.com/office/drawing/2014/main" id="{CFE9E069-A939-34E3-5C69-0C020859E52C}"/>
              </a:ext>
            </a:extLst>
          </p:cNvPr>
          <p:cNvPicPr>
            <a:picLocks noChangeAspect="1"/>
          </p:cNvPicPr>
          <p:nvPr/>
        </p:nvPicPr>
        <p:blipFill rotWithShape="1">
          <a:blip r:embed="rId2"/>
          <a:srcRect r="-2" b="18104"/>
          <a:stretch/>
        </p:blipFill>
        <p:spPr>
          <a:xfrm>
            <a:off x="6563944" y="409705"/>
            <a:ext cx="5133981" cy="5270786"/>
          </a:xfrm>
          <a:prstGeom prst="rect">
            <a:avLst/>
          </a:prstGeom>
          <a:ln w="28575">
            <a:solidFill>
              <a:srgbClr val="000000"/>
            </a:solidFill>
          </a:ln>
          <a:effectLst/>
        </p:spPr>
      </p:pic>
      <p:sp>
        <p:nvSpPr>
          <p:cNvPr id="5" name="TextBox 4">
            <a:extLst>
              <a:ext uri="{FF2B5EF4-FFF2-40B4-BE49-F238E27FC236}">
                <a16:creationId xmlns:a16="http://schemas.microsoft.com/office/drawing/2014/main" id="{F071918D-005D-6114-1524-EDD8BD329988}"/>
              </a:ext>
            </a:extLst>
          </p:cNvPr>
          <p:cNvSpPr txBox="1"/>
          <p:nvPr/>
        </p:nvSpPr>
        <p:spPr>
          <a:xfrm>
            <a:off x="297179" y="5478762"/>
            <a:ext cx="438100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a:latin typeface="PT Serif"/>
                <a:cs typeface="Calibri"/>
              </a:rPr>
              <a:t>Brim</a:t>
            </a:r>
            <a:r>
              <a:rPr lang="en-US" sz="1400" i="1">
                <a:latin typeface="PT Serif"/>
                <a:cs typeface="Calibri"/>
              </a:rPr>
              <a:t>: </a:t>
            </a:r>
            <a:r>
              <a:rPr lang="en-US" sz="1400">
                <a:latin typeface="PT Serif"/>
                <a:cs typeface="Calibri"/>
              </a:rPr>
              <a:t>the outer edge at the bottom of a hat </a:t>
            </a:r>
          </a:p>
        </p:txBody>
      </p:sp>
      <p:pic>
        <p:nvPicPr>
          <p:cNvPr id="9" name="Picture 8" descr="A grey rectangular object with black border&#10;&#10;Description automatically generated">
            <a:extLst>
              <a:ext uri="{FF2B5EF4-FFF2-40B4-BE49-F238E27FC236}">
                <a16:creationId xmlns:a16="http://schemas.microsoft.com/office/drawing/2014/main" id="{1387A41D-B65F-E0DB-ECD1-278EA9A4E6C5}"/>
              </a:ext>
            </a:extLst>
          </p:cNvPr>
          <p:cNvPicPr>
            <a:picLocks noChangeAspect="1"/>
          </p:cNvPicPr>
          <p:nvPr/>
        </p:nvPicPr>
        <p:blipFill>
          <a:blip r:embed="rId3"/>
          <a:stretch>
            <a:fillRect/>
          </a:stretch>
        </p:blipFill>
        <p:spPr>
          <a:xfrm>
            <a:off x="334212" y="2600497"/>
            <a:ext cx="5762121" cy="1167864"/>
          </a:xfrm>
          <a:prstGeom prst="rect">
            <a:avLst/>
          </a:prstGeom>
          <a:ln w="28575">
            <a:solidFill>
              <a:srgbClr val="000000"/>
            </a:solidFill>
          </a:ln>
        </p:spPr>
      </p:pic>
      <p:sp>
        <p:nvSpPr>
          <p:cNvPr id="7" name="TextBox 6">
            <a:extLst>
              <a:ext uri="{FF2B5EF4-FFF2-40B4-BE49-F238E27FC236}">
                <a16:creationId xmlns:a16="http://schemas.microsoft.com/office/drawing/2014/main" id="{4C30C81B-9182-86FE-D0E1-EE8446D4E33B}"/>
              </a:ext>
            </a:extLst>
          </p:cNvPr>
          <p:cNvSpPr txBox="1"/>
          <p:nvPr/>
        </p:nvSpPr>
        <p:spPr>
          <a:xfrm>
            <a:off x="294483" y="1047200"/>
            <a:ext cx="5884436" cy="41028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28600">
              <a:lnSpc>
                <a:spcPct val="90000"/>
              </a:lnSpc>
              <a:spcAft>
                <a:spcPts val="600"/>
              </a:spcAft>
              <a:buFont typeface="Arial" panose="020B0604020202020204" pitchFamily="34" charset="0"/>
              <a:buChar char="•"/>
            </a:pPr>
            <a:endParaRPr lang="en-US" sz="2000">
              <a:latin typeface="PT Serif"/>
              <a:cs typeface="Calibri"/>
            </a:endParaRPr>
          </a:p>
          <a:p>
            <a:pPr>
              <a:lnSpc>
                <a:spcPct val="90000"/>
              </a:lnSpc>
              <a:spcAft>
                <a:spcPts val="600"/>
              </a:spcAft>
            </a:pPr>
            <a:r>
              <a:rPr lang="en-US" sz="2000" dirty="0">
                <a:latin typeface="PT Serif"/>
                <a:cs typeface="Arial"/>
              </a:rPr>
              <a:t>Slouch hats were used throughout Texas and other parts of Mexico. As explained in a letter from James Austin to his brother Stephen in 1823, slouch hats were used.  </a:t>
            </a:r>
          </a:p>
          <a:p>
            <a:pPr>
              <a:lnSpc>
                <a:spcPct val="90000"/>
              </a:lnSpc>
              <a:spcAft>
                <a:spcPts val="600"/>
              </a:spcAft>
            </a:pPr>
            <a:r>
              <a:rPr lang="en-US" sz="2000" dirty="0">
                <a:solidFill>
                  <a:schemeClr val="bg1"/>
                </a:solidFill>
                <a:latin typeface="PT Serif"/>
              </a:rPr>
              <a:t>“Do not forget to bring me… a Spanish wide </a:t>
            </a:r>
            <a:r>
              <a:rPr lang="en-US" sz="2000" b="1" u="sng" dirty="0">
                <a:solidFill>
                  <a:schemeClr val="bg1"/>
                </a:solidFill>
                <a:latin typeface="PT Serif"/>
              </a:rPr>
              <a:t>brim</a:t>
            </a:r>
            <a:r>
              <a:rPr lang="en-US" sz="2000" dirty="0">
                <a:solidFill>
                  <a:schemeClr val="bg1"/>
                </a:solidFill>
                <a:latin typeface="PT Serif"/>
              </a:rPr>
              <a:t>, white, wool hat. I understand they are very cheap, and it will be almost impossible to stand the prairie without one."</a:t>
            </a:r>
            <a:r>
              <a:rPr lang="en-US" sz="2000" i="1" dirty="0">
                <a:solidFill>
                  <a:schemeClr val="bg1"/>
                </a:solidFill>
                <a:latin typeface="PT Serif"/>
              </a:rPr>
              <a:t> </a:t>
            </a:r>
            <a:r>
              <a:rPr lang="en-US" sz="2000" dirty="0">
                <a:solidFill>
                  <a:schemeClr val="bg1"/>
                </a:solidFill>
                <a:latin typeface="PT Serif"/>
              </a:rPr>
              <a:t>(Baker, 1924, p. 649). </a:t>
            </a:r>
            <a:endParaRPr lang="en-US" sz="2000" dirty="0">
              <a:solidFill>
                <a:schemeClr val="bg1"/>
              </a:solidFill>
              <a:latin typeface="PT Serif"/>
              <a:cs typeface="Calibri"/>
            </a:endParaRPr>
          </a:p>
          <a:p>
            <a:pPr indent="-228600">
              <a:lnSpc>
                <a:spcPct val="90000"/>
              </a:lnSpc>
              <a:spcAft>
                <a:spcPts val="600"/>
              </a:spcAft>
              <a:buFont typeface="Arial" panose="020B0604020202020204" pitchFamily="34" charset="0"/>
              <a:buChar char="•"/>
            </a:pPr>
            <a:endParaRPr lang="en-US" sz="2000" b="1">
              <a:latin typeface="PT Serif"/>
              <a:cs typeface="Calibri"/>
            </a:endParaRPr>
          </a:p>
          <a:p>
            <a:pPr>
              <a:lnSpc>
                <a:spcPct val="90000"/>
              </a:lnSpc>
              <a:spcAft>
                <a:spcPts val="600"/>
              </a:spcAft>
            </a:pPr>
            <a:r>
              <a:rPr lang="en-US" sz="2000" dirty="0">
                <a:latin typeface="PT Serif"/>
              </a:rPr>
              <a:t>It was a common hat that could be shaped by the wearer. The hat's quality was determined by its ability to hold its shape (Holman &amp; Parsons, 1979). </a:t>
            </a:r>
            <a:endParaRPr lang="en-US" sz="2000" dirty="0">
              <a:latin typeface="PT Serif"/>
              <a:cs typeface="Calibri"/>
            </a:endParaRPr>
          </a:p>
        </p:txBody>
      </p:sp>
    </p:spTree>
    <p:extLst>
      <p:ext uri="{BB962C8B-B14F-4D97-AF65-F5344CB8AC3E}">
        <p14:creationId xmlns:p14="http://schemas.microsoft.com/office/powerpoint/2010/main" val="3909664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AD2485-1E4E-48C5-1A41-4B72959E2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C299C629-698E-1F3C-F8B2-27B1A2E106A7}"/>
              </a:ext>
            </a:extLst>
          </p:cNvPr>
          <p:cNvSpPr txBox="1"/>
          <p:nvPr/>
        </p:nvSpPr>
        <p:spPr>
          <a:xfrm>
            <a:off x="7921240" y="2094"/>
            <a:ext cx="2995141" cy="1277303"/>
          </a:xfrm>
          <a:prstGeom prst="rect">
            <a:avLst/>
          </a:prstGeom>
        </p:spPr>
        <p:txBody>
          <a:bodyPr rot="0" spcFirstLastPara="0" vert="horz" lIns="91440" tIns="45720" rIns="91440" bIns="45720" numCol="1" spcCol="0" rtlCol="0" fromWordArt="0" anchor="ctr"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800">
                <a:latin typeface="PT Serif"/>
                <a:ea typeface="+mj-ea"/>
                <a:cs typeface="Times New Roman"/>
              </a:rPr>
              <a:t>Fur Hat </a:t>
            </a:r>
          </a:p>
        </p:txBody>
      </p:sp>
      <p:pic>
        <p:nvPicPr>
          <p:cNvPr id="4" name="Picture 3">
            <a:extLst>
              <a:ext uri="{FF2B5EF4-FFF2-40B4-BE49-F238E27FC236}">
                <a16:creationId xmlns:a16="http://schemas.microsoft.com/office/drawing/2014/main" id="{D5085591-0FA3-0209-6C10-E6E9B15961E1}"/>
              </a:ext>
            </a:extLst>
          </p:cNvPr>
          <p:cNvPicPr>
            <a:picLocks noChangeAspect="1"/>
          </p:cNvPicPr>
          <p:nvPr/>
        </p:nvPicPr>
        <p:blipFill rotWithShape="1">
          <a:blip r:embed="rId2"/>
          <a:srcRect t="3610" r="-3" b="2537"/>
          <a:stretch/>
        </p:blipFill>
        <p:spPr>
          <a:xfrm>
            <a:off x="847726" y="676285"/>
            <a:ext cx="4755165" cy="4713329"/>
          </a:xfrm>
          <a:prstGeom prst="rect">
            <a:avLst/>
          </a:prstGeom>
        </p:spPr>
      </p:pic>
      <p:sp>
        <p:nvSpPr>
          <p:cNvPr id="6" name="TextBox 5">
            <a:extLst>
              <a:ext uri="{FF2B5EF4-FFF2-40B4-BE49-F238E27FC236}">
                <a16:creationId xmlns:a16="http://schemas.microsoft.com/office/drawing/2014/main" id="{5D2959B0-8201-0EF7-E5C7-1887835A16AC}"/>
              </a:ext>
            </a:extLst>
          </p:cNvPr>
          <p:cNvSpPr txBox="1"/>
          <p:nvPr/>
        </p:nvSpPr>
        <p:spPr>
          <a:xfrm>
            <a:off x="6196984" y="1276412"/>
            <a:ext cx="5521017" cy="3946652"/>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700" dirty="0">
                <a:latin typeface="PT Serif"/>
              </a:rPr>
              <a:t>Fur hats were made to fit tightly to the head which kept them from blowing off in high winds, and they kept heads warmer in cold weather. A fur hat could also provide natural camouflage. </a:t>
            </a:r>
          </a:p>
          <a:p>
            <a:pPr>
              <a:lnSpc>
                <a:spcPct val="90000"/>
              </a:lnSpc>
              <a:spcAft>
                <a:spcPts val="600"/>
              </a:spcAft>
            </a:pPr>
            <a:endParaRPr lang="en-US" sz="1700">
              <a:latin typeface="PT Serif"/>
            </a:endParaRPr>
          </a:p>
          <a:p>
            <a:pPr>
              <a:lnSpc>
                <a:spcPct val="90000"/>
              </a:lnSpc>
              <a:spcAft>
                <a:spcPts val="600"/>
              </a:spcAft>
            </a:pPr>
            <a:r>
              <a:rPr lang="en-US" sz="1700" dirty="0">
                <a:latin typeface="PT Serif"/>
              </a:rPr>
              <a:t>Noah Smithwick noted in his memoirs that many hats were present on the 1835 march to San Antonio de Bexar after the Battle of Gonzales, including </a:t>
            </a:r>
          </a:p>
          <a:p>
            <a:pPr>
              <a:lnSpc>
                <a:spcPct val="90000"/>
              </a:lnSpc>
              <a:spcAft>
                <a:spcPts val="600"/>
              </a:spcAft>
            </a:pPr>
            <a:r>
              <a:rPr lang="en-US" sz="1700" dirty="0">
                <a:latin typeface="PT Serif"/>
              </a:rPr>
              <a:t>“a coonskin cap, with the tail hanging down behind, as all well regulated tails should do” (Smithwick, 1900, p. 110). </a:t>
            </a:r>
          </a:p>
          <a:p>
            <a:pPr>
              <a:lnSpc>
                <a:spcPct val="90000"/>
              </a:lnSpc>
              <a:spcAft>
                <a:spcPts val="600"/>
              </a:spcAft>
            </a:pPr>
            <a:endParaRPr lang="en-US" sz="1700" b="1">
              <a:latin typeface="PT Serif"/>
              <a:cs typeface="Calibri" panose="020F0502020204030204"/>
            </a:endParaRPr>
          </a:p>
          <a:p>
            <a:pPr>
              <a:lnSpc>
                <a:spcPct val="90000"/>
              </a:lnSpc>
              <a:spcAft>
                <a:spcPts val="600"/>
              </a:spcAft>
            </a:pPr>
            <a:r>
              <a:rPr lang="en-US" sz="1700" dirty="0">
                <a:latin typeface="PT Serif"/>
              </a:rPr>
              <a:t>Though traditionally hats would have a tail, other variations included antlers, fox ears, and raccoon heads (Holman &amp; Parsons, 1979). </a:t>
            </a:r>
            <a:endParaRPr lang="en-US" sz="1700" b="1" dirty="0">
              <a:latin typeface="PT Serif"/>
              <a:cs typeface="Calibri" panose="020F0502020204030204"/>
            </a:endParaRPr>
          </a:p>
        </p:txBody>
      </p:sp>
    </p:spTree>
    <p:extLst>
      <p:ext uri="{BB962C8B-B14F-4D97-AF65-F5344CB8AC3E}">
        <p14:creationId xmlns:p14="http://schemas.microsoft.com/office/powerpoint/2010/main" val="3380968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421CBE-F886-E640-66DA-28B6F4FAD7C1}"/>
              </a:ext>
            </a:extLst>
          </p:cNvPr>
          <p:cNvSpPr txBox="1"/>
          <p:nvPr/>
        </p:nvSpPr>
        <p:spPr>
          <a:xfrm>
            <a:off x="7014231" y="356781"/>
            <a:ext cx="1965655" cy="801327"/>
          </a:xfrm>
          <a:prstGeom prst="rect">
            <a:avLst/>
          </a:prstGeom>
        </p:spPr>
        <p:txBody>
          <a:bodyPr rot="0" spcFirstLastPara="0" vert="horz" lIns="91440" tIns="45720" rIns="91440" bIns="45720" numCol="1" spcCol="0" rtlCol="0" fromWordArt="0" anchor="b"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5000" kern="1200" dirty="0">
                <a:latin typeface="PT Serif"/>
                <a:ea typeface="+mj-ea"/>
                <a:cs typeface="Times New Roman"/>
              </a:rPr>
              <a:t>Apron</a:t>
            </a:r>
          </a:p>
        </p:txBody>
      </p:sp>
      <p:pic>
        <p:nvPicPr>
          <p:cNvPr id="3" name="Picture 2" descr="A picture containing person, tree, outdoor, grass&#10;&#10;Description automatically generated">
            <a:extLst>
              <a:ext uri="{FF2B5EF4-FFF2-40B4-BE49-F238E27FC236}">
                <a16:creationId xmlns:a16="http://schemas.microsoft.com/office/drawing/2014/main" id="{2AE34EE0-57D6-D4A8-0A38-4DEABE1AC3DA}"/>
              </a:ext>
            </a:extLst>
          </p:cNvPr>
          <p:cNvPicPr>
            <a:picLocks noChangeAspect="1"/>
          </p:cNvPicPr>
          <p:nvPr/>
        </p:nvPicPr>
        <p:blipFill>
          <a:blip r:embed="rId2"/>
          <a:stretch>
            <a:fillRect/>
          </a:stretch>
        </p:blipFill>
        <p:spPr>
          <a:xfrm>
            <a:off x="703876" y="540335"/>
            <a:ext cx="2618602" cy="4663348"/>
          </a:xfrm>
          <a:prstGeom prst="rect">
            <a:avLst/>
          </a:prstGeom>
          <a:ln w="28575">
            <a:solidFill>
              <a:srgbClr val="000000"/>
            </a:solidFill>
          </a:ln>
        </p:spPr>
      </p:pic>
      <p:pic>
        <p:nvPicPr>
          <p:cNvPr id="7" name="Picture 6" descr="A grey rectangular object with black border&#10;&#10;Description automatically generated">
            <a:extLst>
              <a:ext uri="{FF2B5EF4-FFF2-40B4-BE49-F238E27FC236}">
                <a16:creationId xmlns:a16="http://schemas.microsoft.com/office/drawing/2014/main" id="{26267D4B-D364-0731-6BD1-BD7EB492B2F1}"/>
              </a:ext>
            </a:extLst>
          </p:cNvPr>
          <p:cNvPicPr>
            <a:picLocks noChangeAspect="1"/>
          </p:cNvPicPr>
          <p:nvPr/>
        </p:nvPicPr>
        <p:blipFill>
          <a:blip r:embed="rId3"/>
          <a:stretch>
            <a:fillRect/>
          </a:stretch>
        </p:blipFill>
        <p:spPr>
          <a:xfrm>
            <a:off x="3832840" y="3322381"/>
            <a:ext cx="8091137" cy="2028186"/>
          </a:xfrm>
          <a:prstGeom prst="rect">
            <a:avLst/>
          </a:prstGeom>
          <a:ln w="28575">
            <a:solidFill>
              <a:srgbClr val="000000"/>
            </a:solidFill>
          </a:ln>
        </p:spPr>
      </p:pic>
      <p:sp>
        <p:nvSpPr>
          <p:cNvPr id="5" name="TextBox 4">
            <a:extLst>
              <a:ext uri="{FF2B5EF4-FFF2-40B4-BE49-F238E27FC236}">
                <a16:creationId xmlns:a16="http://schemas.microsoft.com/office/drawing/2014/main" id="{45271445-6755-9067-A16B-468BB06D9E64}"/>
              </a:ext>
            </a:extLst>
          </p:cNvPr>
          <p:cNvSpPr txBox="1"/>
          <p:nvPr/>
        </p:nvSpPr>
        <p:spPr>
          <a:xfrm>
            <a:off x="3975532" y="1356252"/>
            <a:ext cx="8092407" cy="414721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000" dirty="0">
                <a:latin typeface="PT Serif"/>
              </a:rPr>
              <a:t>This style of cotton apron would have tied around the waist with the top portion pinned to a woman’s dress. An apron protected hard-to-replace dresses from damage and provided pockets for gathering eggs, vegetables, and other items that needed to be carried. A colorful use for an apron in 1870 is recorded by James Newberry recalling one of the many skirmishes between an Indigenous community and settlers. </a:t>
            </a:r>
            <a:endParaRPr lang="en-US" sz="2000" dirty="0">
              <a:latin typeface="PT Serif"/>
              <a:cs typeface="Calibri"/>
            </a:endParaRPr>
          </a:p>
          <a:p>
            <a:pPr indent="-228600">
              <a:lnSpc>
                <a:spcPct val="90000"/>
              </a:lnSpc>
              <a:spcAft>
                <a:spcPts val="600"/>
              </a:spcAft>
              <a:buFont typeface="Arial" panose="020B0604020202020204" pitchFamily="34" charset="0"/>
              <a:buChar char="•"/>
            </a:pPr>
            <a:endParaRPr lang="en-US" sz="2000">
              <a:latin typeface="PT Serif"/>
              <a:cs typeface="Calibri"/>
            </a:endParaRPr>
          </a:p>
          <a:p>
            <a:pPr>
              <a:lnSpc>
                <a:spcPct val="90000"/>
              </a:lnSpc>
              <a:spcAft>
                <a:spcPts val="600"/>
              </a:spcAft>
            </a:pPr>
            <a:r>
              <a:rPr lang="en-US" sz="2000" dirty="0">
                <a:solidFill>
                  <a:schemeClr val="bg1"/>
                </a:solidFill>
                <a:latin typeface="PT Serif"/>
              </a:rPr>
              <a:t>“</a:t>
            </a:r>
            <a:r>
              <a:rPr lang="en-US" sz="2000" i="1" dirty="0">
                <a:solidFill>
                  <a:schemeClr val="bg1"/>
                </a:solidFill>
                <a:latin typeface="PT Serif"/>
              </a:rPr>
              <a:t>During the fight Mr. Millsap ran out of cartridges for his Winchester rifle and his daughter, Miss Donnie Millsap, took some in her apron and carried them back to her father; as she was going back to the house the Indians began to shoot at her and as she went through the door of the house, they shot an arrow through her apron and it stuck in the door facing</a:t>
            </a:r>
            <a:r>
              <a:rPr lang="en-US" sz="2000" dirty="0">
                <a:solidFill>
                  <a:schemeClr val="bg1"/>
                </a:solidFill>
                <a:latin typeface="PT Serif"/>
              </a:rPr>
              <a:t>” (Goodnight, Dubbs, &amp; Hart, 1909, p. 215).</a:t>
            </a:r>
            <a:endParaRPr lang="en-US" sz="2000" dirty="0">
              <a:solidFill>
                <a:schemeClr val="bg1"/>
              </a:solidFill>
              <a:latin typeface="PT Serif"/>
              <a:cs typeface="Calibri"/>
            </a:endParaRPr>
          </a:p>
          <a:p>
            <a:pPr indent="-228600">
              <a:lnSpc>
                <a:spcPct val="90000"/>
              </a:lnSpc>
              <a:spcAft>
                <a:spcPts val="600"/>
              </a:spcAft>
              <a:buFont typeface="Arial" panose="020B0604020202020204" pitchFamily="34" charset="0"/>
              <a:buChar char="•"/>
            </a:pPr>
            <a:endParaRPr lang="en-US" sz="1100">
              <a:latin typeface="PT Serif"/>
            </a:endParaRPr>
          </a:p>
        </p:txBody>
      </p:sp>
    </p:spTree>
    <p:extLst>
      <p:ext uri="{BB962C8B-B14F-4D97-AF65-F5344CB8AC3E}">
        <p14:creationId xmlns:p14="http://schemas.microsoft.com/office/powerpoint/2010/main" val="2543764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9AA594-EAFB-A62C-A68E-DB0224281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0814FBB5-6E20-1EC2-A66B-CF1FE1F07CAF}"/>
              </a:ext>
            </a:extLst>
          </p:cNvPr>
          <p:cNvSpPr txBox="1"/>
          <p:nvPr/>
        </p:nvSpPr>
        <p:spPr>
          <a:xfrm>
            <a:off x="2053171" y="131300"/>
            <a:ext cx="2674418" cy="1197487"/>
          </a:xfrm>
          <a:prstGeom prst="rect">
            <a:avLst/>
          </a:prstGeom>
        </p:spPr>
        <p:txBody>
          <a:bodyPr rot="0" spcFirstLastPara="0" vert="horz" lIns="91440" tIns="45720" rIns="91440" bIns="45720" numCol="1" spcCol="0" rtlCol="0" fromWordArt="0" anchor="ctr"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800">
                <a:latin typeface="PT Serif"/>
                <a:ea typeface="+mj-ea"/>
                <a:cs typeface="Times New Roman"/>
              </a:rPr>
              <a:t>Bonnet </a:t>
            </a:r>
          </a:p>
        </p:txBody>
      </p:sp>
      <p:pic>
        <p:nvPicPr>
          <p:cNvPr id="4" name="Picture 3">
            <a:extLst>
              <a:ext uri="{FF2B5EF4-FFF2-40B4-BE49-F238E27FC236}">
                <a16:creationId xmlns:a16="http://schemas.microsoft.com/office/drawing/2014/main" id="{12B646C1-E578-5FFE-290B-C7171336306E}"/>
              </a:ext>
            </a:extLst>
          </p:cNvPr>
          <p:cNvPicPr>
            <a:picLocks noChangeAspect="1"/>
          </p:cNvPicPr>
          <p:nvPr/>
        </p:nvPicPr>
        <p:blipFill rotWithShape="1">
          <a:blip r:embed="rId2"/>
          <a:srcRect r="2699" b="-1"/>
          <a:stretch/>
        </p:blipFill>
        <p:spPr>
          <a:xfrm>
            <a:off x="6749816" y="270870"/>
            <a:ext cx="5170852" cy="5571898"/>
          </a:xfrm>
          <a:prstGeom prst="rect">
            <a:avLst/>
          </a:prstGeom>
          <a:ln w="28575">
            <a:solidFill>
              <a:schemeClr val="tx1"/>
            </a:solidFill>
          </a:ln>
          <a:effectLst/>
        </p:spPr>
      </p:pic>
      <p:pic>
        <p:nvPicPr>
          <p:cNvPr id="8" name="Picture 7" descr="A grey rectangular object with black border&#10;&#10;Description automatically generated">
            <a:extLst>
              <a:ext uri="{FF2B5EF4-FFF2-40B4-BE49-F238E27FC236}">
                <a16:creationId xmlns:a16="http://schemas.microsoft.com/office/drawing/2014/main" id="{65A191A0-77EA-2FC6-7F91-813C1ED8DF42}"/>
              </a:ext>
            </a:extLst>
          </p:cNvPr>
          <p:cNvPicPr>
            <a:picLocks noChangeAspect="1"/>
          </p:cNvPicPr>
          <p:nvPr/>
        </p:nvPicPr>
        <p:blipFill>
          <a:blip r:embed="rId3"/>
          <a:stretch>
            <a:fillRect/>
          </a:stretch>
        </p:blipFill>
        <p:spPr>
          <a:xfrm>
            <a:off x="262991" y="4484954"/>
            <a:ext cx="5971056" cy="928204"/>
          </a:xfrm>
          <a:prstGeom prst="rect">
            <a:avLst/>
          </a:prstGeom>
          <a:ln w="28575">
            <a:solidFill>
              <a:srgbClr val="000000"/>
            </a:solidFill>
          </a:ln>
        </p:spPr>
      </p:pic>
      <p:sp>
        <p:nvSpPr>
          <p:cNvPr id="6" name="TextBox 5">
            <a:extLst>
              <a:ext uri="{FF2B5EF4-FFF2-40B4-BE49-F238E27FC236}">
                <a16:creationId xmlns:a16="http://schemas.microsoft.com/office/drawing/2014/main" id="{ABA942D7-7136-69F7-9D88-9158B1D191CA}"/>
              </a:ext>
            </a:extLst>
          </p:cNvPr>
          <p:cNvSpPr txBox="1"/>
          <p:nvPr/>
        </p:nvSpPr>
        <p:spPr>
          <a:xfrm>
            <a:off x="275797" y="1331503"/>
            <a:ext cx="5967105" cy="406173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900" dirty="0">
                <a:latin typeface="PT Serif"/>
              </a:rPr>
              <a:t>Bonnets were a common head covering for women and offered protection from the hot Texas sun. There were different styles of bonnets, including the cotton bonnet. The strings could be tied under the chin or left loose. Women also wore hats or pieces of fabric to protect their heads, necks, and faces. </a:t>
            </a:r>
            <a:endParaRPr lang="en-US" sz="1900" dirty="0">
              <a:latin typeface="PT Serif"/>
              <a:cs typeface="Calibri"/>
            </a:endParaRPr>
          </a:p>
          <a:p>
            <a:pPr indent="-228600">
              <a:lnSpc>
                <a:spcPct val="90000"/>
              </a:lnSpc>
              <a:spcAft>
                <a:spcPts val="600"/>
              </a:spcAft>
              <a:buFont typeface="Arial" panose="020B0604020202020204" pitchFamily="34" charset="0"/>
              <a:buChar char="•"/>
            </a:pPr>
            <a:endParaRPr lang="en-US" sz="1900" b="1">
              <a:latin typeface="PT Serif"/>
              <a:cs typeface="Calibri"/>
            </a:endParaRPr>
          </a:p>
          <a:p>
            <a:pPr>
              <a:lnSpc>
                <a:spcPct val="90000"/>
              </a:lnSpc>
              <a:spcAft>
                <a:spcPts val="600"/>
              </a:spcAft>
            </a:pPr>
            <a:r>
              <a:rPr lang="en-US" sz="1900" dirty="0" err="1">
                <a:latin typeface="PT Serif"/>
              </a:rPr>
              <a:t>Dilue</a:t>
            </a:r>
            <a:r>
              <a:rPr lang="en-US" sz="1900" dirty="0">
                <a:latin typeface="PT Serif"/>
              </a:rPr>
              <a:t> Rose Harris, an 11-year-old girl and her family fled in the Runaway Scrape, shares her story as she remembered returning home after the victory at San Jacinto. </a:t>
            </a:r>
          </a:p>
          <a:p>
            <a:pPr>
              <a:lnSpc>
                <a:spcPct val="90000"/>
              </a:lnSpc>
              <a:spcAft>
                <a:spcPts val="600"/>
              </a:spcAft>
            </a:pPr>
            <a:r>
              <a:rPr lang="en-US" sz="1900" i="1" dirty="0">
                <a:solidFill>
                  <a:schemeClr val="bg1"/>
                </a:solidFill>
                <a:latin typeface="PT Serif"/>
              </a:rPr>
              <a:t>“Father said if he got his cotton to market I should have two or three sun-bonnets, as he was tired of seeing me wearing a table-cloth around my head”</a:t>
            </a:r>
            <a:r>
              <a:rPr lang="en-US" sz="1900" dirty="0">
                <a:solidFill>
                  <a:schemeClr val="bg1"/>
                </a:solidFill>
                <a:latin typeface="PT Serif"/>
              </a:rPr>
              <a:t> (Harris, 1901).</a:t>
            </a:r>
            <a:endParaRPr lang="en-US" sz="1900" dirty="0">
              <a:solidFill>
                <a:schemeClr val="bg1"/>
              </a:solidFill>
              <a:latin typeface="PT Serif"/>
              <a:cs typeface="Calibri" panose="020F0502020204030204"/>
            </a:endParaRPr>
          </a:p>
        </p:txBody>
      </p:sp>
    </p:spTree>
    <p:extLst>
      <p:ext uri="{BB962C8B-B14F-4D97-AF65-F5344CB8AC3E}">
        <p14:creationId xmlns:p14="http://schemas.microsoft.com/office/powerpoint/2010/main" val="195718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57205-83F6-37E9-9A51-A1D652C9CE63}"/>
              </a:ext>
            </a:extLst>
          </p:cNvPr>
          <p:cNvSpPr txBox="1"/>
          <p:nvPr/>
        </p:nvSpPr>
        <p:spPr>
          <a:xfrm>
            <a:off x="55874" y="3979004"/>
            <a:ext cx="3239834" cy="1625639"/>
          </a:xfrm>
          <a:prstGeom prst="rect">
            <a:avLst/>
          </a:prstGeom>
        </p:spPr>
        <p:txBody>
          <a:bodyPr rot="0" spcFirstLastPara="0" vert="horz" lIns="91440" tIns="45720" rIns="91440" bIns="45720" numCol="1" spcCol="0" rtlCol="0" fromWordArt="0" anchor="ctr"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700">
                <a:latin typeface="PT Serif"/>
                <a:ea typeface="+mj-ea"/>
                <a:cs typeface="Times New Roman"/>
              </a:rPr>
              <a:t>Sewing Kit </a:t>
            </a:r>
          </a:p>
        </p:txBody>
      </p:sp>
      <p:pic>
        <p:nvPicPr>
          <p:cNvPr id="3" name="Picture 2" descr="A picture containing indoor, green, thread&#10;&#10;Description automatically generated">
            <a:extLst>
              <a:ext uri="{FF2B5EF4-FFF2-40B4-BE49-F238E27FC236}">
                <a16:creationId xmlns:a16="http://schemas.microsoft.com/office/drawing/2014/main" id="{BB17D679-A538-C4D1-6042-35E6E53CF7D9}"/>
              </a:ext>
            </a:extLst>
          </p:cNvPr>
          <p:cNvPicPr>
            <a:picLocks noChangeAspect="1"/>
          </p:cNvPicPr>
          <p:nvPr/>
        </p:nvPicPr>
        <p:blipFill rotWithShape="1">
          <a:blip r:embed="rId2"/>
          <a:srcRect t="18010" b="14357"/>
          <a:stretch/>
        </p:blipFill>
        <p:spPr>
          <a:xfrm>
            <a:off x="20" y="10"/>
            <a:ext cx="12191980" cy="374823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Box 3">
            <a:extLst>
              <a:ext uri="{FF2B5EF4-FFF2-40B4-BE49-F238E27FC236}">
                <a16:creationId xmlns:a16="http://schemas.microsoft.com/office/drawing/2014/main" id="{4472B8DB-C02B-B822-969C-4ABFAC464910}"/>
              </a:ext>
            </a:extLst>
          </p:cNvPr>
          <p:cNvSpPr txBox="1"/>
          <p:nvPr/>
        </p:nvSpPr>
        <p:spPr>
          <a:xfrm>
            <a:off x="3227321" y="3485218"/>
            <a:ext cx="8837898" cy="277793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dirty="0">
                <a:latin typeface="PT Serif"/>
              </a:rPr>
              <a:t>The sewing kit is one of the item recommended for a three-month journey in Randolph Marcy's handbook (Marcy, 1993, p. 39).  Clothing was limited, and it was necessary to repair the clothing that pioneers already owned. </a:t>
            </a:r>
            <a:endParaRPr lang="en-US" b="1" dirty="0">
              <a:latin typeface="PT Serif"/>
            </a:endParaRPr>
          </a:p>
          <a:p>
            <a:pPr>
              <a:lnSpc>
                <a:spcPct val="90000"/>
              </a:lnSpc>
              <a:spcAft>
                <a:spcPts val="600"/>
              </a:spcAft>
            </a:pPr>
            <a:endParaRPr lang="en-US">
              <a:latin typeface="PT Serif"/>
            </a:endParaRPr>
          </a:p>
          <a:p>
            <a:pPr>
              <a:lnSpc>
                <a:spcPct val="90000"/>
              </a:lnSpc>
              <a:spcAft>
                <a:spcPts val="600"/>
              </a:spcAft>
            </a:pPr>
            <a:r>
              <a:rPr lang="en-US" dirty="0">
                <a:latin typeface="PT Serif"/>
              </a:rPr>
              <a:t>Sewing kits were not only used by women―Marcy, in fact, recommends the sewing kit for men. When traveling or on military campaign, men repaired their own clothing . Sewing kits were compact and easily carried with their other gear. </a:t>
            </a:r>
            <a:endParaRPr lang="en-US" b="1" dirty="0">
              <a:latin typeface="PT Serif"/>
              <a:cs typeface="Calibri"/>
            </a:endParaRPr>
          </a:p>
        </p:txBody>
      </p:sp>
    </p:spTree>
    <p:extLst>
      <p:ext uri="{BB962C8B-B14F-4D97-AF65-F5344CB8AC3E}">
        <p14:creationId xmlns:p14="http://schemas.microsoft.com/office/powerpoint/2010/main" val="272687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lothes and shoes&#10;&#10;Description automatically generated">
            <a:extLst>
              <a:ext uri="{FF2B5EF4-FFF2-40B4-BE49-F238E27FC236}">
                <a16:creationId xmlns:a16="http://schemas.microsoft.com/office/drawing/2014/main" id="{C4CF7BC7-1DC3-8CCA-1EC6-7BFCF944C697}"/>
              </a:ext>
            </a:extLst>
          </p:cNvPr>
          <p:cNvPicPr>
            <a:picLocks noChangeAspect="1"/>
          </p:cNvPicPr>
          <p:nvPr/>
        </p:nvPicPr>
        <p:blipFill rotWithShape="1">
          <a:blip r:embed="rId2"/>
          <a:srcRect l="9773" r="16169"/>
          <a:stretch/>
        </p:blipFill>
        <p:spPr>
          <a:xfrm>
            <a:off x="391791" y="380656"/>
            <a:ext cx="6028529" cy="5276878"/>
          </a:xfrm>
          <a:prstGeom prst="rect">
            <a:avLst/>
          </a:prstGeom>
          <a:ln w="28575">
            <a:solidFill>
              <a:srgbClr val="000000"/>
            </a:solidFill>
          </a:ln>
          <a:effectLst/>
        </p:spPr>
      </p:pic>
      <p:sp>
        <p:nvSpPr>
          <p:cNvPr id="2" name="Title 1">
            <a:extLst>
              <a:ext uri="{FF2B5EF4-FFF2-40B4-BE49-F238E27FC236}">
                <a16:creationId xmlns:a16="http://schemas.microsoft.com/office/drawing/2014/main" id="{B640A581-F9FD-F1BC-AF57-20558BE6B5F0}"/>
              </a:ext>
            </a:extLst>
          </p:cNvPr>
          <p:cNvSpPr>
            <a:spLocks noGrp="1"/>
          </p:cNvSpPr>
          <p:nvPr/>
        </p:nvSpPr>
        <p:spPr>
          <a:xfrm>
            <a:off x="6748702" y="-12077"/>
            <a:ext cx="5266702" cy="17888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a:solidFill>
                  <a:srgbClr val="000000"/>
                </a:solidFill>
                <a:latin typeface="PT Serif"/>
                <a:cs typeface="Calibri Light"/>
              </a:rPr>
              <a:t>Clothing Questions </a:t>
            </a:r>
            <a:endParaRPr lang="en-US" sz="4500">
              <a:solidFill>
                <a:srgbClr val="000000"/>
              </a:solidFill>
              <a:latin typeface="PT Serif"/>
              <a:cs typeface="Times New Roman"/>
            </a:endParaRPr>
          </a:p>
        </p:txBody>
      </p:sp>
      <p:sp>
        <p:nvSpPr>
          <p:cNvPr id="5" name="Content Placeholder 2">
            <a:extLst>
              <a:ext uri="{FF2B5EF4-FFF2-40B4-BE49-F238E27FC236}">
                <a16:creationId xmlns:a16="http://schemas.microsoft.com/office/drawing/2014/main" id="{AA2250F3-3C00-EA44-E1C9-F7E98545F029}"/>
              </a:ext>
            </a:extLst>
          </p:cNvPr>
          <p:cNvSpPr txBox="1">
            <a:spLocks/>
          </p:cNvSpPr>
          <p:nvPr/>
        </p:nvSpPr>
        <p:spPr>
          <a:xfrm>
            <a:off x="6967791" y="1557337"/>
            <a:ext cx="4767313" cy="375171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AutoNum type="arabicPeriod"/>
            </a:pPr>
            <a:r>
              <a:rPr lang="en-US" sz="2200">
                <a:solidFill>
                  <a:srgbClr val="000000"/>
                </a:solidFill>
                <a:latin typeface="PT Serif"/>
                <a:cs typeface="Calibri" panose="020F0502020204030204"/>
              </a:rPr>
              <a:t>Sort the objects into summer and winter categories. Explain your reasoning.</a:t>
            </a:r>
          </a:p>
          <a:p>
            <a:pPr marL="457200" indent="-457200">
              <a:buAutoNum type="arabicPeriod"/>
            </a:pPr>
            <a:endParaRPr lang="en-US" sz="2200">
              <a:solidFill>
                <a:srgbClr val="000000"/>
              </a:solidFill>
              <a:latin typeface="PT Serif"/>
              <a:cs typeface="Calibri" panose="020F0502020204030204"/>
            </a:endParaRPr>
          </a:p>
          <a:p>
            <a:pPr marL="457200" indent="-457200">
              <a:buAutoNum type="arabicPeriod"/>
            </a:pPr>
            <a:r>
              <a:rPr lang="en-US" sz="2200">
                <a:solidFill>
                  <a:srgbClr val="000000"/>
                </a:solidFill>
                <a:latin typeface="PT Serif"/>
                <a:cs typeface="Calibri" panose="020F0502020204030204"/>
              </a:rPr>
              <a:t>Which object would be considered the most important on the frontier? </a:t>
            </a:r>
          </a:p>
          <a:p>
            <a:pPr marL="457200" indent="-457200">
              <a:buAutoNum type="arabicPeriod"/>
            </a:pPr>
            <a:endParaRPr lang="en-US" sz="2200">
              <a:solidFill>
                <a:srgbClr val="000000"/>
              </a:solidFill>
              <a:latin typeface="PT Serif"/>
              <a:cs typeface="Calibri" panose="020F0502020204030204"/>
            </a:endParaRPr>
          </a:p>
          <a:p>
            <a:pPr marL="457200" indent="-457200">
              <a:buAutoNum type="arabicPeriod"/>
            </a:pPr>
            <a:r>
              <a:rPr lang="en-US" sz="2200">
                <a:solidFill>
                  <a:srgbClr val="000000"/>
                </a:solidFill>
                <a:latin typeface="PT Serif"/>
                <a:cs typeface="Calibri" panose="020F0502020204030204"/>
              </a:rPr>
              <a:t>How does 1800s clothing compare to what we wear today?</a:t>
            </a:r>
          </a:p>
        </p:txBody>
      </p:sp>
    </p:spTree>
    <p:extLst>
      <p:ext uri="{BB962C8B-B14F-4D97-AF65-F5344CB8AC3E}">
        <p14:creationId xmlns:p14="http://schemas.microsoft.com/office/powerpoint/2010/main" val="3896629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3B5C806-547A-474A-3056-37EEA3E72BC0}"/>
              </a:ext>
            </a:extLst>
          </p:cNvPr>
          <p:cNvSpPr>
            <a:spLocks noGrp="1"/>
          </p:cNvSpPr>
          <p:nvPr/>
        </p:nvSpPr>
        <p:spPr>
          <a:xfrm>
            <a:off x="3871950" y="790084"/>
            <a:ext cx="4532795" cy="5794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PT Serif"/>
                <a:cs typeface="Calibri Light"/>
              </a:rPr>
              <a:t>Unpack Texas History </a:t>
            </a:r>
          </a:p>
        </p:txBody>
      </p:sp>
      <p:sp>
        <p:nvSpPr>
          <p:cNvPr id="10" name="Content Placeholder 2">
            <a:extLst>
              <a:ext uri="{FF2B5EF4-FFF2-40B4-BE49-F238E27FC236}">
                <a16:creationId xmlns:a16="http://schemas.microsoft.com/office/drawing/2014/main" id="{DD68D900-C2CC-F5B9-E5B9-FE3334CD4DEF}"/>
              </a:ext>
            </a:extLst>
          </p:cNvPr>
          <p:cNvSpPr>
            <a:spLocks noGrp="1"/>
          </p:cNvSpPr>
          <p:nvPr/>
        </p:nvSpPr>
        <p:spPr>
          <a:xfrm>
            <a:off x="3985920" y="1785719"/>
            <a:ext cx="4297609" cy="38392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PT Serif"/>
                <a:cs typeface="Calibri" panose="020F0502020204030204"/>
              </a:rPr>
              <a:t>Explore objects from the 1800s in the Alamo History Trunk digital presentation. This resource includes images, descriptions, and primary source references for the reproduction items found in the Alamo History Trunk. The items are organized in four sections: clothing, luxury items, tools and nourishment. </a:t>
            </a:r>
          </a:p>
          <a:p>
            <a:pPr marL="0" indent="0" algn="ctr">
              <a:buNone/>
            </a:pPr>
            <a:r>
              <a:rPr lang="en-US" sz="1600" dirty="0">
                <a:latin typeface="PT Serif"/>
                <a:cs typeface="Calibri" panose="020F0502020204030204"/>
              </a:rPr>
              <a:t>Alamo History Trunks are free to check out for two-week periods to teachers who pick up and return to the Alamo.</a:t>
            </a:r>
          </a:p>
          <a:p>
            <a:pPr marL="0" indent="0" algn="ctr">
              <a:buNone/>
            </a:pPr>
            <a:endParaRPr lang="en-US" sz="1600" dirty="0">
              <a:latin typeface="PT Serif"/>
              <a:cs typeface="Calibri" panose="020F0502020204030204"/>
            </a:endParaRPr>
          </a:p>
          <a:p>
            <a:pPr marL="0" indent="0" algn="ctr">
              <a:buNone/>
            </a:pPr>
            <a:r>
              <a:rPr lang="en-US" sz="1600" dirty="0">
                <a:latin typeface="PT Serif"/>
                <a:cs typeface="Calibri" panose="020F0502020204030204"/>
              </a:rPr>
              <a:t>Share your feedback or comments with us! </a:t>
            </a:r>
          </a:p>
          <a:p>
            <a:pPr marL="0" indent="0" algn="ctr">
              <a:buNone/>
            </a:pPr>
            <a:r>
              <a:rPr lang="en-US" sz="1600" dirty="0">
                <a:latin typeface="PT Serif"/>
                <a:cs typeface="Calibri" panose="020F0502020204030204"/>
                <a:hlinkClick r:id="rId2">
                  <a:extLst>
                    <a:ext uri="{A12FA001-AC4F-418D-AE19-62706E023703}">
                      <ahyp:hlinkClr xmlns:ahyp="http://schemas.microsoft.com/office/drawing/2018/hyperlinkcolor" val="tx"/>
                    </a:ext>
                  </a:extLst>
                </a:hlinkClick>
              </a:rPr>
              <a:t>education@thealamo.org</a:t>
            </a:r>
            <a:endParaRPr lang="en-US" sz="1600" dirty="0">
              <a:latin typeface="PT Serif"/>
              <a:cs typeface="Calibri" panose="020F0502020204030204"/>
            </a:endParaRPr>
          </a:p>
          <a:p>
            <a:pPr marL="0" indent="0" algn="ctr">
              <a:buNone/>
            </a:pPr>
            <a:endParaRPr lang="en-US" sz="1400" dirty="0">
              <a:solidFill>
                <a:schemeClr val="tx1">
                  <a:lumMod val="65000"/>
                  <a:lumOff val="35000"/>
                </a:schemeClr>
              </a:solidFill>
              <a:cs typeface="Calibri" panose="020F0502020204030204"/>
            </a:endParaRPr>
          </a:p>
          <a:p>
            <a:pPr marL="0" indent="0" algn="ctr">
              <a:buNone/>
            </a:pPr>
            <a:endParaRPr lang="en-US" sz="1400" dirty="0">
              <a:solidFill>
                <a:schemeClr val="tx1">
                  <a:lumMod val="65000"/>
                  <a:lumOff val="35000"/>
                </a:schemeClr>
              </a:solidFill>
              <a:cs typeface="Calibri" panose="020F0502020204030204"/>
            </a:endParaRPr>
          </a:p>
        </p:txBody>
      </p:sp>
      <p:pic>
        <p:nvPicPr>
          <p:cNvPr id="2" name="Picture 1" descr="A group of objects on a table&#10;&#10;Description automatically generated">
            <a:extLst>
              <a:ext uri="{FF2B5EF4-FFF2-40B4-BE49-F238E27FC236}">
                <a16:creationId xmlns:a16="http://schemas.microsoft.com/office/drawing/2014/main" id="{D3CC9BED-5487-3ADF-14A2-9C374F660C47}"/>
              </a:ext>
            </a:extLst>
          </p:cNvPr>
          <p:cNvPicPr>
            <a:picLocks noChangeAspect="1"/>
          </p:cNvPicPr>
          <p:nvPr/>
        </p:nvPicPr>
        <p:blipFill>
          <a:blip r:embed="rId3"/>
          <a:stretch>
            <a:fillRect/>
          </a:stretch>
        </p:blipFill>
        <p:spPr>
          <a:xfrm>
            <a:off x="4401" y="-3480"/>
            <a:ext cx="3684144" cy="2752373"/>
          </a:xfrm>
          <a:prstGeom prst="rect">
            <a:avLst/>
          </a:prstGeom>
        </p:spPr>
      </p:pic>
      <p:pic>
        <p:nvPicPr>
          <p:cNvPr id="3" name="Picture 2" descr="A table with various items on it&#10;&#10;Description automatically generated">
            <a:extLst>
              <a:ext uri="{FF2B5EF4-FFF2-40B4-BE49-F238E27FC236}">
                <a16:creationId xmlns:a16="http://schemas.microsoft.com/office/drawing/2014/main" id="{F5FE9DE1-0D8F-A3BE-D2E2-85C5EF8BCB4E}"/>
              </a:ext>
            </a:extLst>
          </p:cNvPr>
          <p:cNvPicPr>
            <a:picLocks noChangeAspect="1"/>
          </p:cNvPicPr>
          <p:nvPr/>
        </p:nvPicPr>
        <p:blipFill>
          <a:blip r:embed="rId4"/>
          <a:stretch>
            <a:fillRect/>
          </a:stretch>
        </p:blipFill>
        <p:spPr>
          <a:xfrm>
            <a:off x="-556" y="3280033"/>
            <a:ext cx="3686418" cy="2745144"/>
          </a:xfrm>
          <a:prstGeom prst="rect">
            <a:avLst/>
          </a:prstGeom>
        </p:spPr>
      </p:pic>
      <p:pic>
        <p:nvPicPr>
          <p:cNvPr id="4" name="Picture 3" descr="A table with a bowl and a bowl and a plate&#10;&#10;Description automatically generated">
            <a:extLst>
              <a:ext uri="{FF2B5EF4-FFF2-40B4-BE49-F238E27FC236}">
                <a16:creationId xmlns:a16="http://schemas.microsoft.com/office/drawing/2014/main" id="{3B928A3C-4017-AF5E-2D30-8500699E5B12}"/>
              </a:ext>
            </a:extLst>
          </p:cNvPr>
          <p:cNvPicPr>
            <a:picLocks noChangeAspect="1"/>
          </p:cNvPicPr>
          <p:nvPr/>
        </p:nvPicPr>
        <p:blipFill>
          <a:blip r:embed="rId5"/>
          <a:stretch>
            <a:fillRect/>
          </a:stretch>
        </p:blipFill>
        <p:spPr>
          <a:xfrm>
            <a:off x="8575211" y="-2561"/>
            <a:ext cx="3618088" cy="2748393"/>
          </a:xfrm>
          <a:prstGeom prst="rect">
            <a:avLst/>
          </a:prstGeom>
        </p:spPr>
      </p:pic>
      <p:pic>
        <p:nvPicPr>
          <p:cNvPr id="5" name="Picture 4" descr="A pile of clothes and a hat&#10;&#10;Description automatically generated">
            <a:extLst>
              <a:ext uri="{FF2B5EF4-FFF2-40B4-BE49-F238E27FC236}">
                <a16:creationId xmlns:a16="http://schemas.microsoft.com/office/drawing/2014/main" id="{786EAF7C-7C46-A007-2D2B-93F976B4EB7D}"/>
              </a:ext>
            </a:extLst>
          </p:cNvPr>
          <p:cNvPicPr>
            <a:picLocks noChangeAspect="1"/>
          </p:cNvPicPr>
          <p:nvPr/>
        </p:nvPicPr>
        <p:blipFill>
          <a:blip r:embed="rId6"/>
          <a:stretch>
            <a:fillRect/>
          </a:stretch>
        </p:blipFill>
        <p:spPr>
          <a:xfrm>
            <a:off x="8573666" y="3287696"/>
            <a:ext cx="3618088" cy="2738761"/>
          </a:xfrm>
          <a:prstGeom prst="rect">
            <a:avLst/>
          </a:prstGeom>
        </p:spPr>
      </p:pic>
    </p:spTree>
    <p:extLst>
      <p:ext uri="{BB962C8B-B14F-4D97-AF65-F5344CB8AC3E}">
        <p14:creationId xmlns:p14="http://schemas.microsoft.com/office/powerpoint/2010/main" val="2450620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BFCDB506-6A09-4FF8-F3CB-DE4D9232B4C3}"/>
              </a:ext>
            </a:extLst>
          </p:cNvPr>
          <p:cNvSpPr>
            <a:spLocks noGrp="1"/>
          </p:cNvSpPr>
          <p:nvPr/>
        </p:nvSpPr>
        <p:spPr>
          <a:xfrm>
            <a:off x="6908627" y="1598381"/>
            <a:ext cx="4467074" cy="409243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endParaRPr lang="en-US" sz="2200">
              <a:solidFill>
                <a:srgbClr val="000000"/>
              </a:solidFill>
              <a:latin typeface="PT Serif"/>
              <a:cs typeface="Calibri" panose="020F0502020204030204"/>
            </a:endParaRPr>
          </a:p>
          <a:p>
            <a:pPr marL="514350" indent="-514350">
              <a:buAutoNum type="arabicPeriod"/>
            </a:pPr>
            <a:endParaRPr lang="en-US" sz="2200">
              <a:solidFill>
                <a:srgbClr val="000000"/>
              </a:solidFill>
              <a:latin typeface="PT Serif"/>
              <a:cs typeface="Calibri" panose="020F0502020204030204"/>
            </a:endParaRPr>
          </a:p>
        </p:txBody>
      </p:sp>
      <p:pic>
        <p:nvPicPr>
          <p:cNvPr id="7" name="Picture 6" descr="A black and blue sign with a star&#10;&#10;Description automatically generated">
            <a:extLst>
              <a:ext uri="{FF2B5EF4-FFF2-40B4-BE49-F238E27FC236}">
                <a16:creationId xmlns:a16="http://schemas.microsoft.com/office/drawing/2014/main" id="{94DF1C51-A52F-13D6-E27A-AC06A255D585}"/>
              </a:ext>
            </a:extLst>
          </p:cNvPr>
          <p:cNvPicPr>
            <a:picLocks noChangeAspect="1"/>
          </p:cNvPicPr>
          <p:nvPr/>
        </p:nvPicPr>
        <p:blipFill>
          <a:blip r:embed="rId2"/>
          <a:stretch>
            <a:fillRect/>
          </a:stretch>
        </p:blipFill>
        <p:spPr>
          <a:xfrm>
            <a:off x="-320633" y="797875"/>
            <a:ext cx="5875865" cy="3924267"/>
          </a:xfrm>
          <a:prstGeom prst="rect">
            <a:avLst/>
          </a:prstGeom>
        </p:spPr>
      </p:pic>
      <p:sp>
        <p:nvSpPr>
          <p:cNvPr id="8" name="TextBox 3">
            <a:extLst>
              <a:ext uri="{FF2B5EF4-FFF2-40B4-BE49-F238E27FC236}">
                <a16:creationId xmlns:a16="http://schemas.microsoft.com/office/drawing/2014/main" id="{9385BFA4-1A49-D022-AF5B-012807FE998B}"/>
              </a:ext>
            </a:extLst>
          </p:cNvPr>
          <p:cNvSpPr txBox="1"/>
          <p:nvPr/>
        </p:nvSpPr>
        <p:spPr>
          <a:xfrm>
            <a:off x="5392365" y="2670987"/>
            <a:ext cx="6537474" cy="90349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6500" b="1" dirty="0">
                <a:solidFill>
                  <a:srgbClr val="233247"/>
                </a:solidFill>
                <a:latin typeface="PT Serif "/>
                <a:ea typeface="+mj-ea"/>
                <a:cs typeface="Times New Roman"/>
              </a:rPr>
              <a:t>NOURISHMENT</a:t>
            </a:r>
            <a:endParaRPr lang="en-US" sz="6500" dirty="0">
              <a:latin typeface="PT Serif "/>
              <a:ea typeface="+mj-ea"/>
            </a:endParaRPr>
          </a:p>
        </p:txBody>
      </p:sp>
    </p:spTree>
    <p:extLst>
      <p:ext uri="{BB962C8B-B14F-4D97-AF65-F5344CB8AC3E}">
        <p14:creationId xmlns:p14="http://schemas.microsoft.com/office/powerpoint/2010/main" val="1436471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outdoor, cooking&#10;&#10;Description automatically generated">
            <a:extLst>
              <a:ext uri="{FF2B5EF4-FFF2-40B4-BE49-F238E27FC236}">
                <a16:creationId xmlns:a16="http://schemas.microsoft.com/office/drawing/2014/main" id="{48E0D1B5-B006-106A-51AA-FA0B6DA40BE6}"/>
              </a:ext>
            </a:extLst>
          </p:cNvPr>
          <p:cNvPicPr>
            <a:picLocks noChangeAspect="1"/>
          </p:cNvPicPr>
          <p:nvPr/>
        </p:nvPicPr>
        <p:blipFill rotWithShape="1">
          <a:blip r:embed="rId2"/>
          <a:srcRect l="22564" r="17053"/>
          <a:stretch/>
        </p:blipFill>
        <p:spPr>
          <a:xfrm>
            <a:off x="7210425" y="1"/>
            <a:ext cx="4981575" cy="6020671"/>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3" name="TextBox 2">
            <a:extLst>
              <a:ext uri="{FF2B5EF4-FFF2-40B4-BE49-F238E27FC236}">
                <a16:creationId xmlns:a16="http://schemas.microsoft.com/office/drawing/2014/main" id="{E0BB4207-152A-67EC-78FD-433C406E721D}"/>
              </a:ext>
            </a:extLst>
          </p:cNvPr>
          <p:cNvSpPr txBox="1"/>
          <p:nvPr/>
        </p:nvSpPr>
        <p:spPr>
          <a:xfrm>
            <a:off x="247227" y="5077235"/>
            <a:ext cx="4277360"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a:latin typeface="PT Serif"/>
                <a:cs typeface="Calibri"/>
              </a:rPr>
              <a:t>Hospitality</a:t>
            </a:r>
            <a:r>
              <a:rPr lang="en-US" sz="1400" i="1">
                <a:latin typeface="PT Serif"/>
                <a:cs typeface="Calibri"/>
              </a:rPr>
              <a:t>: </a:t>
            </a:r>
            <a:r>
              <a:rPr lang="en-US" sz="1400">
                <a:latin typeface="PT Serif"/>
                <a:cs typeface="Calibri"/>
              </a:rPr>
              <a:t>a friendly and generous reception </a:t>
            </a:r>
          </a:p>
          <a:p>
            <a:r>
              <a:rPr lang="en-US" sz="1400" b="1" i="1">
                <a:latin typeface="PT Serif"/>
                <a:cs typeface="Calibri"/>
              </a:rPr>
              <a:t>Meritorious</a:t>
            </a:r>
            <a:r>
              <a:rPr lang="en-US" sz="1400" i="1">
                <a:latin typeface="PT Serif"/>
                <a:cs typeface="Calibri"/>
              </a:rPr>
              <a:t>: </a:t>
            </a:r>
            <a:r>
              <a:rPr lang="en-US" sz="1400">
                <a:latin typeface="PT Serif"/>
                <a:cs typeface="Calibri"/>
              </a:rPr>
              <a:t>deserving reward or praise </a:t>
            </a:r>
          </a:p>
          <a:p>
            <a:r>
              <a:rPr lang="en-US" sz="1400" b="1" i="1">
                <a:latin typeface="PT Serif"/>
                <a:cs typeface="Calibri"/>
              </a:rPr>
              <a:t>Shilling</a:t>
            </a:r>
            <a:r>
              <a:rPr lang="en-US" sz="1400" i="1">
                <a:latin typeface="PT Serif"/>
                <a:cs typeface="Calibri"/>
              </a:rPr>
              <a:t>: </a:t>
            </a:r>
            <a:r>
              <a:rPr lang="en-US" sz="1400">
                <a:latin typeface="PT Serif"/>
                <a:cs typeface="Calibri"/>
              </a:rPr>
              <a:t>a former British coin</a:t>
            </a:r>
          </a:p>
        </p:txBody>
      </p:sp>
      <p:pic>
        <p:nvPicPr>
          <p:cNvPr id="7" name="Picture 6" descr="A grey rectangular object with black border&#10;&#10;Description automatically generated">
            <a:extLst>
              <a:ext uri="{FF2B5EF4-FFF2-40B4-BE49-F238E27FC236}">
                <a16:creationId xmlns:a16="http://schemas.microsoft.com/office/drawing/2014/main" id="{316480FC-7971-E520-8F22-F6E05F892BE1}"/>
              </a:ext>
            </a:extLst>
          </p:cNvPr>
          <p:cNvPicPr>
            <a:picLocks noChangeAspect="1"/>
          </p:cNvPicPr>
          <p:nvPr/>
        </p:nvPicPr>
        <p:blipFill>
          <a:blip r:embed="rId3"/>
          <a:stretch>
            <a:fillRect/>
          </a:stretch>
        </p:blipFill>
        <p:spPr>
          <a:xfrm>
            <a:off x="243878" y="3012293"/>
            <a:ext cx="6624901" cy="1855751"/>
          </a:xfrm>
          <a:prstGeom prst="rect">
            <a:avLst/>
          </a:prstGeom>
          <a:ln w="28575">
            <a:solidFill>
              <a:srgbClr val="000000"/>
            </a:solidFill>
          </a:ln>
        </p:spPr>
      </p:pic>
      <p:sp>
        <p:nvSpPr>
          <p:cNvPr id="5" name="TextBox 4">
            <a:extLst>
              <a:ext uri="{FF2B5EF4-FFF2-40B4-BE49-F238E27FC236}">
                <a16:creationId xmlns:a16="http://schemas.microsoft.com/office/drawing/2014/main" id="{B30165EF-0726-9CE7-8671-DE2D179EF26E}"/>
              </a:ext>
            </a:extLst>
          </p:cNvPr>
          <p:cNvSpPr txBox="1"/>
          <p:nvPr/>
        </p:nvSpPr>
        <p:spPr>
          <a:xfrm>
            <a:off x="245828" y="376297"/>
            <a:ext cx="6674323" cy="464872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000" dirty="0">
                <a:latin typeface="PT Serif"/>
                <a:cs typeface="Calibri"/>
              </a:rPr>
              <a:t>On any frontier, not just in early 1800s Texas, the primary food sources were game and native plants. Agriculture, or the cultivation of crops and animals was not yet practiced at this time. </a:t>
            </a:r>
          </a:p>
          <a:p>
            <a:pPr indent="-228600">
              <a:lnSpc>
                <a:spcPct val="90000"/>
              </a:lnSpc>
              <a:spcAft>
                <a:spcPts val="600"/>
              </a:spcAft>
              <a:buFont typeface="Arial" panose="020B0604020202020204" pitchFamily="34" charset="0"/>
              <a:buChar char="•"/>
            </a:pPr>
            <a:endParaRPr lang="en-US" sz="2000">
              <a:latin typeface="PT Serif"/>
              <a:cs typeface="Calibri"/>
            </a:endParaRPr>
          </a:p>
          <a:p>
            <a:pPr>
              <a:lnSpc>
                <a:spcPct val="90000"/>
              </a:lnSpc>
              <a:spcAft>
                <a:spcPts val="600"/>
              </a:spcAft>
            </a:pPr>
            <a:r>
              <a:rPr lang="en-US" sz="2000" dirty="0">
                <a:latin typeface="PT Serif"/>
              </a:rPr>
              <a:t>Even in 1835, they did not have a huge variety of food. A Guide to Texas Emigrants by the Galveston Bay and Texas Land Company stated in 1835 that:</a:t>
            </a:r>
            <a:endParaRPr lang="en-US" sz="2000">
              <a:latin typeface="PT Serif"/>
              <a:cs typeface="Calibri" panose="020F0502020204030204"/>
            </a:endParaRPr>
          </a:p>
          <a:p>
            <a:pPr>
              <a:lnSpc>
                <a:spcPct val="90000"/>
              </a:lnSpc>
              <a:spcAft>
                <a:spcPts val="600"/>
              </a:spcAft>
            </a:pPr>
            <a:endParaRPr lang="en-US" sz="2000" dirty="0">
              <a:latin typeface="PT Serif"/>
              <a:cs typeface="Calibri" panose="020F0502020204030204"/>
            </a:endParaRPr>
          </a:p>
          <a:p>
            <a:pPr>
              <a:lnSpc>
                <a:spcPct val="90000"/>
              </a:lnSpc>
              <a:spcAft>
                <a:spcPts val="600"/>
              </a:spcAft>
            </a:pPr>
            <a:r>
              <a:rPr lang="en-US" sz="2000" dirty="0">
                <a:solidFill>
                  <a:schemeClr val="bg1"/>
                </a:solidFill>
                <a:latin typeface="PT Serif"/>
              </a:rPr>
              <a:t>“The </a:t>
            </a:r>
            <a:r>
              <a:rPr lang="en-US" sz="2000" b="1" u="sng" dirty="0">
                <a:solidFill>
                  <a:schemeClr val="bg1"/>
                </a:solidFill>
                <a:latin typeface="PT Serif"/>
              </a:rPr>
              <a:t>hospitality </a:t>
            </a:r>
            <a:r>
              <a:rPr lang="en-US" sz="2000" dirty="0">
                <a:solidFill>
                  <a:schemeClr val="bg1"/>
                </a:solidFill>
                <a:latin typeface="PT Serif"/>
              </a:rPr>
              <a:t>of all is most </a:t>
            </a:r>
            <a:r>
              <a:rPr lang="en-US" sz="2000" b="1" u="sng" dirty="0">
                <a:solidFill>
                  <a:schemeClr val="bg1"/>
                </a:solidFill>
                <a:latin typeface="PT Serif"/>
              </a:rPr>
              <a:t>meritorious</a:t>
            </a:r>
            <a:r>
              <a:rPr lang="en-US" sz="2000" dirty="0">
                <a:solidFill>
                  <a:schemeClr val="bg1"/>
                </a:solidFill>
                <a:latin typeface="PT Serif"/>
              </a:rPr>
              <a:t>, and the usual price of each meal (which consists almost invariably of pork, eggs, bacon, butter, maize cakes, hot coffee, and sometimes venison and other meats), is only one </a:t>
            </a:r>
            <a:r>
              <a:rPr lang="en-US" sz="2000" b="1" u="sng" dirty="0">
                <a:solidFill>
                  <a:schemeClr val="bg1"/>
                </a:solidFill>
                <a:latin typeface="PT Serif"/>
              </a:rPr>
              <a:t>shilling</a:t>
            </a:r>
            <a:r>
              <a:rPr lang="en-US" sz="2000" dirty="0">
                <a:solidFill>
                  <a:schemeClr val="bg1"/>
                </a:solidFill>
                <a:latin typeface="PT Serif"/>
              </a:rPr>
              <a:t>” (Woodman 1835, p. 94). </a:t>
            </a:r>
            <a:endParaRPr lang="en-US" sz="2000" i="1" dirty="0">
              <a:solidFill>
                <a:schemeClr val="bg1"/>
              </a:solidFill>
              <a:latin typeface="PT Serif"/>
              <a:cs typeface="Calibri" panose="020F0502020204030204"/>
            </a:endParaRPr>
          </a:p>
          <a:p>
            <a:pPr indent="-228600">
              <a:lnSpc>
                <a:spcPct val="90000"/>
              </a:lnSpc>
              <a:spcAft>
                <a:spcPts val="600"/>
              </a:spcAft>
              <a:buFont typeface="Arial" panose="020B0604020202020204" pitchFamily="34" charset="0"/>
              <a:buChar char="•"/>
            </a:pPr>
            <a:endParaRPr lang="en-US">
              <a:latin typeface="PT Serif"/>
            </a:endParaRPr>
          </a:p>
        </p:txBody>
      </p:sp>
    </p:spTree>
    <p:extLst>
      <p:ext uri="{BB962C8B-B14F-4D97-AF65-F5344CB8AC3E}">
        <p14:creationId xmlns:p14="http://schemas.microsoft.com/office/powerpoint/2010/main" val="3355123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7F7E44-A193-BC75-650B-1D8A3EA93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indoor, black, kitchenware, pan&#10;&#10;Description automatically generated">
            <a:extLst>
              <a:ext uri="{FF2B5EF4-FFF2-40B4-BE49-F238E27FC236}">
                <a16:creationId xmlns:a16="http://schemas.microsoft.com/office/drawing/2014/main" id="{80F931D2-0344-8FF9-B987-8E0E9497CB9F}"/>
              </a:ext>
            </a:extLst>
          </p:cNvPr>
          <p:cNvPicPr>
            <a:picLocks noChangeAspect="1"/>
          </p:cNvPicPr>
          <p:nvPr/>
        </p:nvPicPr>
        <p:blipFill rotWithShape="1">
          <a:blip r:embed="rId2"/>
          <a:srcRect l="15741" r="4241" b="-1"/>
          <a:stretch/>
        </p:blipFill>
        <p:spPr>
          <a:xfrm>
            <a:off x="1" y="10"/>
            <a:ext cx="6670805" cy="6034539"/>
          </a:xfrm>
          <a:prstGeom prst="rect">
            <a:avLst/>
          </a:prstGeom>
        </p:spPr>
      </p:pic>
      <p:sp>
        <p:nvSpPr>
          <p:cNvPr id="5" name="TextBox 4">
            <a:extLst>
              <a:ext uri="{FF2B5EF4-FFF2-40B4-BE49-F238E27FC236}">
                <a16:creationId xmlns:a16="http://schemas.microsoft.com/office/drawing/2014/main" id="{42DA7EBA-5D24-B755-0CF4-E50E39B135D0}"/>
              </a:ext>
            </a:extLst>
          </p:cNvPr>
          <p:cNvSpPr txBox="1"/>
          <p:nvPr/>
        </p:nvSpPr>
        <p:spPr>
          <a:xfrm>
            <a:off x="8528492" y="495033"/>
            <a:ext cx="2037994" cy="905595"/>
          </a:xfrm>
          <a:prstGeom prst="rect">
            <a:avLst/>
          </a:prstGeom>
        </p:spPr>
        <p:txBody>
          <a:bodyPr rot="0" spcFirstLastPara="0" vert="horz" lIns="91440" tIns="45720" rIns="91440" bIns="45720" numCol="1" spcCol="0" rtlCol="0" fromWordArt="0" anchor="ctr" anchorCtr="0" forceAA="0" compatLnSpc="1">
            <a:prstTxWarp prst="textNoShape">
              <a:avLst/>
            </a:prstTxWarp>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800">
                <a:latin typeface="PT Serif"/>
                <a:ea typeface="+mj-ea"/>
                <a:cs typeface="Times New Roman"/>
              </a:rPr>
              <a:t>Skillet </a:t>
            </a:r>
          </a:p>
        </p:txBody>
      </p:sp>
      <p:sp>
        <p:nvSpPr>
          <p:cNvPr id="6" name="TextBox 5">
            <a:extLst>
              <a:ext uri="{FF2B5EF4-FFF2-40B4-BE49-F238E27FC236}">
                <a16:creationId xmlns:a16="http://schemas.microsoft.com/office/drawing/2014/main" id="{E877DD64-B870-3DD5-6947-63820D484624}"/>
              </a:ext>
            </a:extLst>
          </p:cNvPr>
          <p:cNvSpPr txBox="1"/>
          <p:nvPr/>
        </p:nvSpPr>
        <p:spPr>
          <a:xfrm>
            <a:off x="7073081" y="5459525"/>
            <a:ext cx="464934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dirty="0">
                <a:latin typeface="PT Serif"/>
                <a:cs typeface="Calibri"/>
              </a:rPr>
              <a:t>Wrought: </a:t>
            </a:r>
            <a:r>
              <a:rPr lang="en-US" sz="1400" i="1" dirty="0">
                <a:latin typeface="PT Serif"/>
                <a:cs typeface="Calibri"/>
              </a:rPr>
              <a:t>metal being shaped by hammering</a:t>
            </a:r>
            <a:endParaRPr lang="en-US" dirty="0">
              <a:latin typeface="PT Serif"/>
            </a:endParaRPr>
          </a:p>
        </p:txBody>
      </p:sp>
      <p:sp>
        <p:nvSpPr>
          <p:cNvPr id="8" name="TextBox 7">
            <a:extLst>
              <a:ext uri="{FF2B5EF4-FFF2-40B4-BE49-F238E27FC236}">
                <a16:creationId xmlns:a16="http://schemas.microsoft.com/office/drawing/2014/main" id="{10909D7B-13DB-A7FD-76A3-6910DD17014C}"/>
              </a:ext>
            </a:extLst>
          </p:cNvPr>
          <p:cNvSpPr txBox="1"/>
          <p:nvPr/>
        </p:nvSpPr>
        <p:spPr>
          <a:xfrm>
            <a:off x="7076082" y="1164224"/>
            <a:ext cx="4928878" cy="473175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900" dirty="0">
                <a:latin typeface="PT Serif"/>
              </a:rPr>
              <a:t>Whether at home or on the trail, if Texans wanted to cook their food, a skillet or frying pan was used. An inventory list of supplies at the Alamo dated February 3, 1836, included for frying. (Chariton, 1990, p. 208). </a:t>
            </a:r>
            <a:endParaRPr lang="en-US" sz="1900" dirty="0">
              <a:latin typeface="PT Serif"/>
              <a:cs typeface="Calibri"/>
            </a:endParaRPr>
          </a:p>
          <a:p>
            <a:pPr indent="-228600">
              <a:lnSpc>
                <a:spcPct val="90000"/>
              </a:lnSpc>
              <a:spcAft>
                <a:spcPts val="600"/>
              </a:spcAft>
              <a:buFont typeface="Arial" panose="020B0604020202020204" pitchFamily="34" charset="0"/>
              <a:buChar char="•"/>
            </a:pPr>
            <a:endParaRPr lang="en-US" sz="1900" dirty="0">
              <a:latin typeface="PT Serif"/>
              <a:cs typeface="Calibri"/>
            </a:endParaRPr>
          </a:p>
          <a:p>
            <a:pPr>
              <a:lnSpc>
                <a:spcPct val="90000"/>
              </a:lnSpc>
              <a:spcAft>
                <a:spcPts val="600"/>
              </a:spcAft>
            </a:pPr>
            <a:r>
              <a:rPr lang="en-US" sz="1900" dirty="0">
                <a:latin typeface="PT Serif"/>
              </a:rPr>
              <a:t>This skillet is made of sturdy iron with a handle that can be folded for easy transportation. It is very similar to the:</a:t>
            </a:r>
          </a:p>
          <a:p>
            <a:pPr>
              <a:lnSpc>
                <a:spcPct val="90000"/>
              </a:lnSpc>
              <a:spcAft>
                <a:spcPts val="600"/>
              </a:spcAft>
            </a:pPr>
            <a:r>
              <a:rPr lang="en-US" sz="1900" dirty="0">
                <a:latin typeface="PT Serif"/>
              </a:rPr>
              <a:t>“frying and baking pans of </a:t>
            </a:r>
            <a:r>
              <a:rPr lang="en-US" sz="1900" b="1" u="sng" dirty="0">
                <a:latin typeface="PT Serif"/>
              </a:rPr>
              <a:t>wrought </a:t>
            </a:r>
            <a:r>
              <a:rPr lang="en-US" sz="1900" dirty="0">
                <a:latin typeface="PT Serif"/>
              </a:rPr>
              <a:t>iron” listed as necessary for traveling groups of six to eight people (Marcy, 1993, p. 40).</a:t>
            </a:r>
            <a:endParaRPr lang="en-US" sz="1900" dirty="0">
              <a:latin typeface="PT Serif"/>
              <a:cs typeface="Calibri"/>
            </a:endParaRPr>
          </a:p>
          <a:p>
            <a:pPr indent="-228600">
              <a:lnSpc>
                <a:spcPct val="90000"/>
              </a:lnSpc>
              <a:spcAft>
                <a:spcPts val="600"/>
              </a:spcAft>
              <a:buFont typeface="Arial" panose="020B0604020202020204" pitchFamily="34" charset="0"/>
              <a:buChar char="•"/>
            </a:pPr>
            <a:endParaRPr lang="en-US" sz="1600" dirty="0">
              <a:latin typeface="PT Serif"/>
            </a:endParaRPr>
          </a:p>
        </p:txBody>
      </p:sp>
    </p:spTree>
    <p:extLst>
      <p:ext uri="{BB962C8B-B14F-4D97-AF65-F5344CB8AC3E}">
        <p14:creationId xmlns:p14="http://schemas.microsoft.com/office/powerpoint/2010/main" val="3723901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401EBE-C270-BB79-D282-5BAAA31A8E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ED4C47E8-EA7C-DEFE-59BF-A5FBB6958B2D}"/>
              </a:ext>
            </a:extLst>
          </p:cNvPr>
          <p:cNvSpPr txBox="1"/>
          <p:nvPr/>
        </p:nvSpPr>
        <p:spPr>
          <a:xfrm>
            <a:off x="691202" y="229894"/>
            <a:ext cx="6732246" cy="1304926"/>
          </a:xfrm>
          <a:prstGeom prst="rect">
            <a:avLst/>
          </a:prstGeom>
        </p:spPr>
        <p:txBody>
          <a:bodyPr rot="0" spcFirstLastPara="0" vert="horz"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5500">
                <a:latin typeface="PT Serif"/>
                <a:ea typeface="+mj-ea"/>
                <a:cs typeface="Times New Roman"/>
              </a:rPr>
              <a:t>Horn Spoon &amp; Cup </a:t>
            </a:r>
          </a:p>
        </p:txBody>
      </p:sp>
      <p:sp>
        <p:nvSpPr>
          <p:cNvPr id="4" name="TextBox 3">
            <a:extLst>
              <a:ext uri="{FF2B5EF4-FFF2-40B4-BE49-F238E27FC236}">
                <a16:creationId xmlns:a16="http://schemas.microsoft.com/office/drawing/2014/main" id="{0369A212-16B1-916C-E6B3-A4E478BC6872}"/>
              </a:ext>
            </a:extLst>
          </p:cNvPr>
          <p:cNvSpPr txBox="1"/>
          <p:nvPr/>
        </p:nvSpPr>
        <p:spPr>
          <a:xfrm>
            <a:off x="436884" y="1766909"/>
            <a:ext cx="6818678" cy="306782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700" dirty="0">
                <a:latin typeface="PT Serif"/>
              </a:rPr>
              <a:t>Pioneers were resourceful and used all parts of animals harvested for meat. Softened by boiling, horn could be placed into molds to form cups, spoons, and other useful items. </a:t>
            </a:r>
            <a:endParaRPr lang="en-US" sz="2700" dirty="0">
              <a:latin typeface="PT Serif"/>
              <a:cs typeface="Calibri"/>
            </a:endParaRPr>
          </a:p>
          <a:p>
            <a:pPr>
              <a:lnSpc>
                <a:spcPct val="90000"/>
              </a:lnSpc>
              <a:spcAft>
                <a:spcPts val="600"/>
              </a:spcAft>
            </a:pPr>
            <a:endParaRPr lang="en-US" sz="2700">
              <a:latin typeface="PT Serif"/>
              <a:cs typeface="Calibri"/>
            </a:endParaRPr>
          </a:p>
          <a:p>
            <a:pPr>
              <a:lnSpc>
                <a:spcPct val="90000"/>
              </a:lnSpc>
              <a:spcAft>
                <a:spcPts val="600"/>
              </a:spcAft>
            </a:pPr>
            <a:r>
              <a:rPr lang="en-US" sz="2700" dirty="0">
                <a:latin typeface="PT Serif"/>
              </a:rPr>
              <a:t>However, horn could be a fragile material and break easily. Likewise, if the horn got too hot, it would lose its shape.</a:t>
            </a:r>
            <a:endParaRPr lang="en-US" sz="2700" b="1" dirty="0">
              <a:latin typeface="PT Serif"/>
            </a:endParaRPr>
          </a:p>
        </p:txBody>
      </p:sp>
      <p:pic>
        <p:nvPicPr>
          <p:cNvPr id="5" name="Picture 4" descr="A picture containing cup, indoor&#10;&#10;Description automatically generated">
            <a:extLst>
              <a:ext uri="{FF2B5EF4-FFF2-40B4-BE49-F238E27FC236}">
                <a16:creationId xmlns:a16="http://schemas.microsoft.com/office/drawing/2014/main" id="{6B6F5AD2-0A8A-1B31-179F-9EA99DFB3A66}"/>
              </a:ext>
            </a:extLst>
          </p:cNvPr>
          <p:cNvPicPr>
            <a:picLocks noChangeAspect="1"/>
          </p:cNvPicPr>
          <p:nvPr/>
        </p:nvPicPr>
        <p:blipFill rotWithShape="1">
          <a:blip r:embed="rId2"/>
          <a:srcRect r="-3" b="4186"/>
          <a:stretch/>
        </p:blipFill>
        <p:spPr>
          <a:xfrm>
            <a:off x="7789375" y="10"/>
            <a:ext cx="4402625" cy="6046829"/>
          </a:xfrm>
          <a:prstGeom prst="rect">
            <a:avLst/>
          </a:prstGeom>
          <a:effectLst/>
        </p:spPr>
      </p:pic>
    </p:spTree>
    <p:extLst>
      <p:ext uri="{BB962C8B-B14F-4D97-AF65-F5344CB8AC3E}">
        <p14:creationId xmlns:p14="http://schemas.microsoft.com/office/powerpoint/2010/main" val="1635998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ey rectangular object with black border&#10;&#10;Description automatically generated">
            <a:extLst>
              <a:ext uri="{FF2B5EF4-FFF2-40B4-BE49-F238E27FC236}">
                <a16:creationId xmlns:a16="http://schemas.microsoft.com/office/drawing/2014/main" id="{158FFF92-2CDA-73D2-759B-BCFF749C5066}"/>
              </a:ext>
            </a:extLst>
          </p:cNvPr>
          <p:cNvPicPr>
            <a:picLocks noChangeAspect="1"/>
          </p:cNvPicPr>
          <p:nvPr/>
        </p:nvPicPr>
        <p:blipFill>
          <a:blip r:embed="rId2"/>
          <a:stretch>
            <a:fillRect/>
          </a:stretch>
        </p:blipFill>
        <p:spPr>
          <a:xfrm>
            <a:off x="7321259" y="3910781"/>
            <a:ext cx="4693605" cy="866753"/>
          </a:xfrm>
          <a:prstGeom prst="rect">
            <a:avLst/>
          </a:prstGeom>
          <a:ln w="28575">
            <a:solidFill>
              <a:srgbClr val="000000"/>
            </a:solidFill>
          </a:ln>
        </p:spPr>
      </p:pic>
      <p:sp>
        <p:nvSpPr>
          <p:cNvPr id="2" name="Rectangle 1">
            <a:extLst>
              <a:ext uri="{FF2B5EF4-FFF2-40B4-BE49-F238E27FC236}">
                <a16:creationId xmlns:a16="http://schemas.microsoft.com/office/drawing/2014/main" id="{E7173BB2-E4AD-F587-1A29-92FF203BF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cup, indoor, kitchenware, tableware&#10;&#10;Description automatically generated">
            <a:extLst>
              <a:ext uri="{FF2B5EF4-FFF2-40B4-BE49-F238E27FC236}">
                <a16:creationId xmlns:a16="http://schemas.microsoft.com/office/drawing/2014/main" id="{D9FB2A91-7273-B7B8-923E-FF9A82739BDC}"/>
              </a:ext>
            </a:extLst>
          </p:cNvPr>
          <p:cNvPicPr>
            <a:picLocks noChangeAspect="1"/>
          </p:cNvPicPr>
          <p:nvPr/>
        </p:nvPicPr>
        <p:blipFill rotWithShape="1">
          <a:blip r:embed="rId3"/>
          <a:srcRect l="12879" r="9924"/>
          <a:stretch/>
        </p:blipFill>
        <p:spPr>
          <a:xfrm>
            <a:off x="1" y="-12280"/>
            <a:ext cx="7150127" cy="6059119"/>
          </a:xfrm>
          <a:prstGeom prst="rect">
            <a:avLst/>
          </a:prstGeom>
        </p:spPr>
      </p:pic>
      <p:sp>
        <p:nvSpPr>
          <p:cNvPr id="5" name="TextBox 4">
            <a:extLst>
              <a:ext uri="{FF2B5EF4-FFF2-40B4-BE49-F238E27FC236}">
                <a16:creationId xmlns:a16="http://schemas.microsoft.com/office/drawing/2014/main" id="{2A879C18-FA59-C318-2857-B9D3637997AF}"/>
              </a:ext>
            </a:extLst>
          </p:cNvPr>
          <p:cNvSpPr txBox="1"/>
          <p:nvPr/>
        </p:nvSpPr>
        <p:spPr>
          <a:xfrm>
            <a:off x="7834158" y="39436"/>
            <a:ext cx="4180707" cy="872772"/>
          </a:xfrm>
          <a:prstGeom prst="rect">
            <a:avLst/>
          </a:prstGeom>
        </p:spPr>
        <p:txBody>
          <a:bodyPr rot="0" spcFirstLastPara="0" vert="horz" lIns="91440" tIns="45720" rIns="91440" bIns="45720" numCol="1" spcCol="0" rtlCol="0" fromWordArt="0" anchor="ctr"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000">
                <a:latin typeface="Times New Roman"/>
                <a:ea typeface="+mj-ea"/>
                <a:cs typeface="Times New Roman"/>
              </a:rPr>
              <a:t>Tin Plate &amp; Cup</a:t>
            </a:r>
          </a:p>
        </p:txBody>
      </p:sp>
      <p:sp>
        <p:nvSpPr>
          <p:cNvPr id="6" name="TextBox 5">
            <a:extLst>
              <a:ext uri="{FF2B5EF4-FFF2-40B4-BE49-F238E27FC236}">
                <a16:creationId xmlns:a16="http://schemas.microsoft.com/office/drawing/2014/main" id="{2283EF4C-5D0D-9E42-2391-B971859908F5}"/>
              </a:ext>
            </a:extLst>
          </p:cNvPr>
          <p:cNvSpPr txBox="1"/>
          <p:nvPr/>
        </p:nvSpPr>
        <p:spPr>
          <a:xfrm>
            <a:off x="7320965" y="5097198"/>
            <a:ext cx="4442758"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dirty="0">
                <a:cs typeface="Calibri"/>
              </a:rPr>
              <a:t>Molten</a:t>
            </a:r>
            <a:r>
              <a:rPr lang="en-US" sz="1400" i="1" dirty="0">
                <a:cs typeface="Calibri"/>
              </a:rPr>
              <a:t>: liquefied by heat</a:t>
            </a:r>
          </a:p>
          <a:p>
            <a:r>
              <a:rPr lang="en-US" sz="1400" b="1" i="1" dirty="0">
                <a:ea typeface="Calibri"/>
                <a:cs typeface="Calibri"/>
              </a:rPr>
              <a:t>Riveted</a:t>
            </a:r>
            <a:r>
              <a:rPr lang="en-US" sz="1400" i="1" dirty="0">
                <a:ea typeface="Calibri"/>
                <a:cs typeface="Calibri"/>
              </a:rPr>
              <a:t>: joined with a permanent fastener</a:t>
            </a:r>
          </a:p>
        </p:txBody>
      </p:sp>
      <p:sp>
        <p:nvSpPr>
          <p:cNvPr id="8" name="TextBox 7">
            <a:extLst>
              <a:ext uri="{FF2B5EF4-FFF2-40B4-BE49-F238E27FC236}">
                <a16:creationId xmlns:a16="http://schemas.microsoft.com/office/drawing/2014/main" id="{C134CDF7-94B7-9A2C-486A-ED00E1083839}"/>
              </a:ext>
            </a:extLst>
          </p:cNvPr>
          <p:cNvSpPr txBox="1"/>
          <p:nvPr/>
        </p:nvSpPr>
        <p:spPr>
          <a:xfrm>
            <a:off x="7320965" y="1015908"/>
            <a:ext cx="4694030" cy="408124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900" dirty="0"/>
              <a:t>Tinware or sheet iron coated with a thin layer of </a:t>
            </a:r>
            <a:r>
              <a:rPr lang="en-US" sz="1900" b="1" i="1" u="sng" dirty="0"/>
              <a:t>molten</a:t>
            </a:r>
            <a:r>
              <a:rPr lang="en-US" sz="1900" b="1" i="1" dirty="0"/>
              <a:t> </a:t>
            </a:r>
            <a:r>
              <a:rPr lang="en-US" sz="1900" dirty="0"/>
              <a:t>tin, was lightweight and sturdy. In comparison to horn and stoneware, tin cups could be used as boilers for making coffee, tea, soup, or stew. </a:t>
            </a:r>
            <a:endParaRPr lang="en-US" sz="1900" dirty="0">
              <a:cs typeface="Calibri"/>
            </a:endParaRPr>
          </a:p>
          <a:p>
            <a:pPr indent="-228600">
              <a:lnSpc>
                <a:spcPct val="90000"/>
              </a:lnSpc>
              <a:spcAft>
                <a:spcPts val="600"/>
              </a:spcAft>
              <a:buFont typeface="Arial" panose="020B0604020202020204" pitchFamily="34" charset="0"/>
              <a:buChar char="•"/>
            </a:pPr>
            <a:endParaRPr lang="en-US" sz="1900" dirty="0">
              <a:cs typeface="Calibri"/>
            </a:endParaRPr>
          </a:p>
          <a:p>
            <a:pPr>
              <a:lnSpc>
                <a:spcPct val="90000"/>
              </a:lnSpc>
              <a:spcAft>
                <a:spcPts val="600"/>
              </a:spcAft>
            </a:pPr>
            <a:r>
              <a:rPr lang="en-US" sz="1900" dirty="0"/>
              <a:t>Mugs made from pewter were also in use but were going out of fashion. Randolph Marcy recommended:</a:t>
            </a:r>
            <a:endParaRPr lang="en-US" sz="1900" i="1" dirty="0">
              <a:cs typeface="Arial"/>
            </a:endParaRPr>
          </a:p>
          <a:p>
            <a:pPr>
              <a:lnSpc>
                <a:spcPct val="90000"/>
              </a:lnSpc>
              <a:spcAft>
                <a:spcPts val="600"/>
              </a:spcAft>
            </a:pPr>
            <a:r>
              <a:rPr lang="en-US" sz="1900" i="1" dirty="0">
                <a:solidFill>
                  <a:schemeClr val="bg1"/>
                </a:solidFill>
              </a:rPr>
              <a:t>“cups of heavy tin, with the handles </a:t>
            </a:r>
            <a:r>
              <a:rPr lang="en-US" sz="1900" b="1" i="1" u="sng" dirty="0">
                <a:solidFill>
                  <a:schemeClr val="bg1"/>
                </a:solidFill>
              </a:rPr>
              <a:t>riveted</a:t>
            </a:r>
            <a:r>
              <a:rPr lang="en-US" sz="1900" b="1" i="1" dirty="0">
                <a:solidFill>
                  <a:schemeClr val="bg1"/>
                </a:solidFill>
              </a:rPr>
              <a:t> </a:t>
            </a:r>
            <a:r>
              <a:rPr lang="en-US" sz="1900" i="1" dirty="0">
                <a:solidFill>
                  <a:schemeClr val="bg1"/>
                </a:solidFill>
              </a:rPr>
              <a:t>on [and] tin plates”</a:t>
            </a:r>
            <a:r>
              <a:rPr lang="en-US" sz="1900" dirty="0">
                <a:solidFill>
                  <a:schemeClr val="bg1"/>
                </a:solidFill>
              </a:rPr>
              <a:t> for camp equipment (Marcy, 1993, p. 40). </a:t>
            </a:r>
            <a:endParaRPr lang="en-US" sz="1900" dirty="0">
              <a:solidFill>
                <a:schemeClr val="bg1"/>
              </a:solidFill>
              <a:cs typeface="Calibri" panose="020F0502020204030204"/>
            </a:endParaRPr>
          </a:p>
        </p:txBody>
      </p:sp>
    </p:spTree>
    <p:extLst>
      <p:ext uri="{BB962C8B-B14F-4D97-AF65-F5344CB8AC3E}">
        <p14:creationId xmlns:p14="http://schemas.microsoft.com/office/powerpoint/2010/main" val="2359889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ey rectangular object with black border&#10;&#10;Description automatically generated">
            <a:extLst>
              <a:ext uri="{FF2B5EF4-FFF2-40B4-BE49-F238E27FC236}">
                <a16:creationId xmlns:a16="http://schemas.microsoft.com/office/drawing/2014/main" id="{596E3073-1165-F713-E25F-CA8B084989BB}"/>
              </a:ext>
            </a:extLst>
          </p:cNvPr>
          <p:cNvPicPr>
            <a:picLocks noChangeAspect="1"/>
          </p:cNvPicPr>
          <p:nvPr/>
        </p:nvPicPr>
        <p:blipFill>
          <a:blip r:embed="rId2"/>
          <a:stretch>
            <a:fillRect/>
          </a:stretch>
        </p:blipFill>
        <p:spPr>
          <a:xfrm>
            <a:off x="162148" y="3807804"/>
            <a:ext cx="5608491" cy="596364"/>
          </a:xfrm>
          <a:prstGeom prst="rect">
            <a:avLst/>
          </a:prstGeom>
          <a:ln w="28575">
            <a:solidFill>
              <a:srgbClr val="000000"/>
            </a:solidFill>
          </a:ln>
        </p:spPr>
      </p:pic>
      <p:sp>
        <p:nvSpPr>
          <p:cNvPr id="2" name="Rectangle 1">
            <a:extLst>
              <a:ext uri="{FF2B5EF4-FFF2-40B4-BE49-F238E27FC236}">
                <a16:creationId xmlns:a16="http://schemas.microsoft.com/office/drawing/2014/main" id="{7A445741-E37C-E25D-FE29-C64D1C3C0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3049"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ED0ADC1-A6BE-F91F-A8B6-A5C248E85BD0}"/>
              </a:ext>
            </a:extLst>
          </p:cNvPr>
          <p:cNvPicPr>
            <a:picLocks noChangeAspect="1"/>
          </p:cNvPicPr>
          <p:nvPr/>
        </p:nvPicPr>
        <p:blipFill rotWithShape="1">
          <a:blip r:embed="rId3"/>
          <a:srcRect l="1050" r="10120" b="-1"/>
          <a:stretch/>
        </p:blipFill>
        <p:spPr>
          <a:xfrm>
            <a:off x="6098839" y="749720"/>
            <a:ext cx="5822772" cy="4547410"/>
          </a:xfrm>
          <a:prstGeom prst="rect">
            <a:avLst/>
          </a:prstGeom>
          <a:ln w="28575">
            <a:solidFill>
              <a:schemeClr val="tx1"/>
            </a:solidFill>
          </a:ln>
        </p:spPr>
      </p:pic>
      <p:sp>
        <p:nvSpPr>
          <p:cNvPr id="5" name="TextBox 4">
            <a:extLst>
              <a:ext uri="{FF2B5EF4-FFF2-40B4-BE49-F238E27FC236}">
                <a16:creationId xmlns:a16="http://schemas.microsoft.com/office/drawing/2014/main" id="{D09F643E-16AB-7458-B944-E4F35FBFB154}"/>
              </a:ext>
            </a:extLst>
          </p:cNvPr>
          <p:cNvSpPr txBox="1"/>
          <p:nvPr/>
        </p:nvSpPr>
        <p:spPr>
          <a:xfrm>
            <a:off x="1447825" y="358268"/>
            <a:ext cx="2923499" cy="554573"/>
          </a:xfrm>
          <a:prstGeom prst="rect">
            <a:avLst/>
          </a:prstGeom>
        </p:spPr>
        <p:txBody>
          <a:bodyPr rot="0" spcFirstLastPara="0" vert="horz" lIns="91440" tIns="45720" rIns="91440" bIns="45720" numCol="1" spcCol="0" rtlCol="0" fromWordArt="0" anchor="ctr" anchorCtr="0" forceAA="0" compatLnSpc="1">
            <a:prstTxWarp prst="textNoShape">
              <a:avLst/>
            </a:prstTxWarp>
            <a:normAutofit fontScale="7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800">
                <a:latin typeface="PT Serif"/>
                <a:ea typeface="+mj-ea"/>
                <a:cs typeface="Times New Roman"/>
              </a:rPr>
              <a:t>Wooden Bowl </a:t>
            </a:r>
          </a:p>
        </p:txBody>
      </p:sp>
      <p:sp>
        <p:nvSpPr>
          <p:cNvPr id="6" name="TextBox 5">
            <a:extLst>
              <a:ext uri="{FF2B5EF4-FFF2-40B4-BE49-F238E27FC236}">
                <a16:creationId xmlns:a16="http://schemas.microsoft.com/office/drawing/2014/main" id="{7DFB3846-BE02-CF3A-CDF9-C901E923257A}"/>
              </a:ext>
            </a:extLst>
          </p:cNvPr>
          <p:cNvSpPr txBox="1"/>
          <p:nvPr/>
        </p:nvSpPr>
        <p:spPr>
          <a:xfrm>
            <a:off x="242457" y="5388741"/>
            <a:ext cx="251075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a:latin typeface="PT Serif"/>
                <a:cs typeface="Calibri"/>
              </a:rPr>
              <a:t>Liable</a:t>
            </a:r>
            <a:r>
              <a:rPr lang="en-US" sz="1400" i="1">
                <a:latin typeface="PT Serif"/>
                <a:cs typeface="Calibri"/>
              </a:rPr>
              <a:t>: likely to do something</a:t>
            </a:r>
            <a:endParaRPr lang="en-US" i="1">
              <a:latin typeface="PT Serif"/>
              <a:cs typeface="Calibri"/>
            </a:endParaRPr>
          </a:p>
        </p:txBody>
      </p:sp>
      <p:sp>
        <p:nvSpPr>
          <p:cNvPr id="8" name="TextBox 7">
            <a:extLst>
              <a:ext uri="{FF2B5EF4-FFF2-40B4-BE49-F238E27FC236}">
                <a16:creationId xmlns:a16="http://schemas.microsoft.com/office/drawing/2014/main" id="{D356EDE2-7D84-424E-340C-D3F1D571AEFC}"/>
              </a:ext>
            </a:extLst>
          </p:cNvPr>
          <p:cNvSpPr txBox="1"/>
          <p:nvPr/>
        </p:nvSpPr>
        <p:spPr>
          <a:xfrm>
            <a:off x="162349" y="1165286"/>
            <a:ext cx="5492181" cy="349103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900" dirty="0">
                <a:latin typeface="PT Serif"/>
              </a:rPr>
              <a:t>Dishes for travel were made of studier materials than ones made for the home. </a:t>
            </a:r>
            <a:endParaRPr lang="en-US" sz="1900" dirty="0">
              <a:latin typeface="PT Serif"/>
              <a:ea typeface="Calibri"/>
              <a:cs typeface="Calibri"/>
            </a:endParaRPr>
          </a:p>
          <a:p>
            <a:pPr>
              <a:lnSpc>
                <a:spcPct val="90000"/>
              </a:lnSpc>
              <a:spcAft>
                <a:spcPts val="600"/>
              </a:spcAft>
            </a:pPr>
            <a:endParaRPr lang="en-US" sz="1900" dirty="0">
              <a:latin typeface="PT Serif"/>
              <a:cs typeface="Calibri"/>
            </a:endParaRPr>
          </a:p>
          <a:p>
            <a:pPr>
              <a:lnSpc>
                <a:spcPct val="90000"/>
              </a:lnSpc>
              <a:spcAft>
                <a:spcPts val="600"/>
              </a:spcAft>
            </a:pPr>
            <a:r>
              <a:rPr lang="en-US" sz="1900" dirty="0">
                <a:latin typeface="PT Serif"/>
              </a:rPr>
              <a:t>The 1836 </a:t>
            </a:r>
            <a:r>
              <a:rPr lang="en-US" sz="1900" i="1" dirty="0">
                <a:latin typeface="PT Serif"/>
              </a:rPr>
              <a:t>Guide to Texas Emigrants </a:t>
            </a:r>
            <a:r>
              <a:rPr lang="en-US" sz="1900" dirty="0">
                <a:latin typeface="PT Serif"/>
              </a:rPr>
              <a:t>recommends a wooden bowl for mixing as one of the cooking tools to be taken to Texas (Woodman, 1835, p. 188). Though Randolph Marcy was quick to point out that he would use tin for anything requiring water since wood is, </a:t>
            </a:r>
          </a:p>
          <a:p>
            <a:pPr>
              <a:lnSpc>
                <a:spcPct val="90000"/>
              </a:lnSpc>
              <a:spcAft>
                <a:spcPts val="600"/>
              </a:spcAft>
            </a:pPr>
            <a:r>
              <a:rPr lang="en-US" sz="1900" i="1" dirty="0">
                <a:solidFill>
                  <a:schemeClr val="bg1"/>
                </a:solidFill>
                <a:latin typeface="PT Serif"/>
              </a:rPr>
              <a:t>“</a:t>
            </a:r>
            <a:r>
              <a:rPr lang="en-US" sz="1900" b="1" i="1" u="sng" dirty="0">
                <a:solidFill>
                  <a:schemeClr val="bg1"/>
                </a:solidFill>
                <a:latin typeface="PT Serif"/>
              </a:rPr>
              <a:t>liable</a:t>
            </a:r>
            <a:r>
              <a:rPr lang="en-US" sz="1900" b="1" i="1" dirty="0">
                <a:solidFill>
                  <a:schemeClr val="bg1"/>
                </a:solidFill>
                <a:latin typeface="PT Serif"/>
              </a:rPr>
              <a:t> </a:t>
            </a:r>
            <a:r>
              <a:rPr lang="en-US" sz="1900" i="1" dirty="0">
                <a:solidFill>
                  <a:schemeClr val="bg1"/>
                </a:solidFill>
                <a:latin typeface="PT Serif"/>
              </a:rPr>
              <a:t>to shrink and fall to pieces</a:t>
            </a:r>
            <a:r>
              <a:rPr lang="en-US" sz="1900" dirty="0">
                <a:solidFill>
                  <a:schemeClr val="bg1"/>
                </a:solidFill>
                <a:latin typeface="PT Serif"/>
              </a:rPr>
              <a:t>” (Marcy, 1993, p.40) </a:t>
            </a:r>
          </a:p>
          <a:p>
            <a:pPr>
              <a:lnSpc>
                <a:spcPct val="90000"/>
              </a:lnSpc>
              <a:spcAft>
                <a:spcPts val="600"/>
              </a:spcAft>
            </a:pPr>
            <a:r>
              <a:rPr lang="en-US" sz="1900" dirty="0">
                <a:latin typeface="PT Serif"/>
              </a:rPr>
              <a:t>Tin was not always available, and creating a wooden implement required only wood and a carving tool. Bowls were also used as drinking vessels. </a:t>
            </a:r>
            <a:endParaRPr lang="en-US" sz="1900" dirty="0">
              <a:latin typeface="PT Serif"/>
              <a:cs typeface="Calibri" panose="020F0502020204030204"/>
            </a:endParaRPr>
          </a:p>
        </p:txBody>
      </p:sp>
    </p:spTree>
    <p:extLst>
      <p:ext uri="{BB962C8B-B14F-4D97-AF65-F5344CB8AC3E}">
        <p14:creationId xmlns:p14="http://schemas.microsoft.com/office/powerpoint/2010/main" val="4143749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07ACD8-26EA-89AC-7B08-8466E8FBAD93}"/>
              </a:ext>
            </a:extLst>
          </p:cNvPr>
          <p:cNvSpPr txBox="1"/>
          <p:nvPr/>
        </p:nvSpPr>
        <p:spPr>
          <a:xfrm>
            <a:off x="411221" y="3522003"/>
            <a:ext cx="3290887" cy="2452687"/>
          </a:xfrm>
          <a:prstGeom prst="rect">
            <a:avLst/>
          </a:prstGeom>
        </p:spPr>
        <p:txBody>
          <a:bodyPr rot="0" spcFirstLastPara="0" vert="horz" lIns="91440" tIns="45720" rIns="91440" bIns="45720" numCol="1" spcCol="0" rtlCol="0" fromWordArt="0" anchor="ctr"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3600">
                <a:latin typeface="PT Serif"/>
                <a:ea typeface="+mj-ea"/>
                <a:cs typeface="Times New Roman"/>
              </a:rPr>
              <a:t>Eating Utensils </a:t>
            </a:r>
          </a:p>
        </p:txBody>
      </p:sp>
      <p:pic>
        <p:nvPicPr>
          <p:cNvPr id="3" name="Picture 2" descr="A picture containing indoor, board&#10;&#10;Description automatically generated">
            <a:extLst>
              <a:ext uri="{FF2B5EF4-FFF2-40B4-BE49-F238E27FC236}">
                <a16:creationId xmlns:a16="http://schemas.microsoft.com/office/drawing/2014/main" id="{0F039083-150A-686B-DD13-90F76428BCF0}"/>
              </a:ext>
            </a:extLst>
          </p:cNvPr>
          <p:cNvPicPr>
            <a:picLocks noChangeAspect="1"/>
          </p:cNvPicPr>
          <p:nvPr/>
        </p:nvPicPr>
        <p:blipFill rotWithShape="1">
          <a:blip r:embed="rId2"/>
          <a:srcRect t="27476" b="742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7" name="Picture 6" descr="A grey rectangular object with black border&#10;&#10;Description automatically generated">
            <a:extLst>
              <a:ext uri="{FF2B5EF4-FFF2-40B4-BE49-F238E27FC236}">
                <a16:creationId xmlns:a16="http://schemas.microsoft.com/office/drawing/2014/main" id="{D6A3B03B-2924-0D06-DB08-B9BF12304BFC}"/>
              </a:ext>
            </a:extLst>
          </p:cNvPr>
          <p:cNvPicPr>
            <a:picLocks noChangeAspect="1"/>
          </p:cNvPicPr>
          <p:nvPr/>
        </p:nvPicPr>
        <p:blipFill>
          <a:blip r:embed="rId3"/>
          <a:stretch>
            <a:fillRect/>
          </a:stretch>
        </p:blipFill>
        <p:spPr>
          <a:xfrm>
            <a:off x="2515745" y="5189027"/>
            <a:ext cx="9578265" cy="694686"/>
          </a:xfrm>
          <a:prstGeom prst="rect">
            <a:avLst/>
          </a:prstGeom>
          <a:ln w="28575">
            <a:solidFill>
              <a:srgbClr val="000000"/>
            </a:solidFill>
          </a:ln>
        </p:spPr>
      </p:pic>
      <p:sp>
        <p:nvSpPr>
          <p:cNvPr id="5" name="TextBox 4">
            <a:extLst>
              <a:ext uri="{FF2B5EF4-FFF2-40B4-BE49-F238E27FC236}">
                <a16:creationId xmlns:a16="http://schemas.microsoft.com/office/drawing/2014/main" id="{9AD12185-C75E-CE90-88DB-900794260B53}"/>
              </a:ext>
            </a:extLst>
          </p:cNvPr>
          <p:cNvSpPr txBox="1"/>
          <p:nvPr/>
        </p:nvSpPr>
        <p:spPr>
          <a:xfrm>
            <a:off x="2515719" y="3179537"/>
            <a:ext cx="9678452" cy="332151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700" dirty="0">
                <a:latin typeface="PT Serif"/>
              </a:rPr>
              <a:t>Eating utensils were made from wood, iron, horn, pewter, and silver. Handles were sometimes covered in wood, horn, or bone. Though perhaps not a necessity like the skillet, forks and knives were recommended by Randolph Marcy (Marcy, 1993, p. 40) and they were carried by those on the Santa Fe Expedition. Marcy’s description grass fire illustrates a drawback of using iron materials.</a:t>
            </a:r>
            <a:endParaRPr lang="en-US" sz="1700" b="1" dirty="0">
              <a:latin typeface="PT Serif"/>
            </a:endParaRPr>
          </a:p>
          <a:p>
            <a:pPr>
              <a:lnSpc>
                <a:spcPct val="90000"/>
              </a:lnSpc>
              <a:spcAft>
                <a:spcPts val="600"/>
              </a:spcAft>
            </a:pPr>
            <a:endParaRPr lang="en-US" sz="1700" b="1" dirty="0">
              <a:latin typeface="PT Serif"/>
              <a:cs typeface="Calibri"/>
            </a:endParaRPr>
          </a:p>
          <a:p>
            <a:pPr>
              <a:lnSpc>
                <a:spcPct val="90000"/>
              </a:lnSpc>
              <a:spcAft>
                <a:spcPts val="600"/>
              </a:spcAft>
            </a:pPr>
            <a:r>
              <a:rPr lang="en-US" sz="1700" i="1" dirty="0">
                <a:solidFill>
                  <a:schemeClr val="bg1"/>
                </a:solidFill>
                <a:latin typeface="PT Serif"/>
              </a:rPr>
              <a:t>“Two of our wagons only had been entirely consumed, but nearly all had suffered… Our pots, pans and kettles, knives and forks, were converted into old iron―everything was gone”</a:t>
            </a:r>
            <a:r>
              <a:rPr lang="en-US" sz="1700" dirty="0">
                <a:solidFill>
                  <a:schemeClr val="bg1"/>
                </a:solidFill>
                <a:latin typeface="PT Serif"/>
              </a:rPr>
              <a:t> (Kendall, 2004, p. 96). </a:t>
            </a:r>
            <a:endParaRPr lang="en-US" sz="1700" dirty="0">
              <a:solidFill>
                <a:schemeClr val="bg1"/>
              </a:solidFill>
              <a:latin typeface="PT Serif"/>
              <a:cs typeface="Calibri"/>
            </a:endParaRPr>
          </a:p>
        </p:txBody>
      </p:sp>
    </p:spTree>
    <p:extLst>
      <p:ext uri="{BB962C8B-B14F-4D97-AF65-F5344CB8AC3E}">
        <p14:creationId xmlns:p14="http://schemas.microsoft.com/office/powerpoint/2010/main" val="2908181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y rectangular object with black border&#10;&#10;Description automatically generated">
            <a:extLst>
              <a:ext uri="{FF2B5EF4-FFF2-40B4-BE49-F238E27FC236}">
                <a16:creationId xmlns:a16="http://schemas.microsoft.com/office/drawing/2014/main" id="{F3373091-14FC-FB01-2095-A448C1CEC047}"/>
              </a:ext>
            </a:extLst>
          </p:cNvPr>
          <p:cNvPicPr>
            <a:picLocks noChangeAspect="1"/>
          </p:cNvPicPr>
          <p:nvPr/>
        </p:nvPicPr>
        <p:blipFill>
          <a:blip r:embed="rId2"/>
          <a:stretch>
            <a:fillRect/>
          </a:stretch>
        </p:blipFill>
        <p:spPr>
          <a:xfrm>
            <a:off x="200863" y="3139190"/>
            <a:ext cx="7813617" cy="1296910"/>
          </a:xfrm>
          <a:prstGeom prst="rect">
            <a:avLst/>
          </a:prstGeom>
          <a:ln w="28575">
            <a:solidFill>
              <a:srgbClr val="000000"/>
            </a:solidFill>
          </a:ln>
        </p:spPr>
      </p:pic>
      <p:sp>
        <p:nvSpPr>
          <p:cNvPr id="2" name="Rectangle 1">
            <a:extLst>
              <a:ext uri="{FF2B5EF4-FFF2-40B4-BE49-F238E27FC236}">
                <a16:creationId xmlns:a16="http://schemas.microsoft.com/office/drawing/2014/main" id="{05F49D28-3686-6A82-B9EA-58DC9F8BF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CDFC0BF9-5B79-041A-9D0A-A953E18914F6}"/>
              </a:ext>
            </a:extLst>
          </p:cNvPr>
          <p:cNvSpPr txBox="1"/>
          <p:nvPr/>
        </p:nvSpPr>
        <p:spPr>
          <a:xfrm>
            <a:off x="2697608" y="0"/>
            <a:ext cx="2861184" cy="947157"/>
          </a:xfrm>
          <a:prstGeom prst="rect">
            <a:avLst/>
          </a:prstGeom>
        </p:spPr>
        <p:txBody>
          <a:bodyPr rot="0" spcFirstLastPara="0" vert="horz" lIns="91440" tIns="45720" rIns="91440" bIns="45720" numCol="1" spcCol="0" rtlCol="0" fromWordArt="0" anchor="ctr" anchorCtr="0" forceAA="0" compatLnSpc="1">
            <a:prstTxWarp prst="textNoShape">
              <a:avLst/>
            </a:prstTxWarp>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800" dirty="0">
                <a:latin typeface="PT Serif"/>
                <a:ea typeface="+mj-ea"/>
                <a:cs typeface="Times New Roman"/>
              </a:rPr>
              <a:t>Haversack </a:t>
            </a:r>
          </a:p>
        </p:txBody>
      </p:sp>
      <p:pic>
        <p:nvPicPr>
          <p:cNvPr id="4" name="Picture 3" descr="A picture containing tree, grass, outdoor, person&#10;&#10;Description automatically generated">
            <a:extLst>
              <a:ext uri="{FF2B5EF4-FFF2-40B4-BE49-F238E27FC236}">
                <a16:creationId xmlns:a16="http://schemas.microsoft.com/office/drawing/2014/main" id="{1905495C-5BCE-7064-F4F7-443FB973E793}"/>
              </a:ext>
            </a:extLst>
          </p:cNvPr>
          <p:cNvPicPr>
            <a:picLocks noChangeAspect="1"/>
          </p:cNvPicPr>
          <p:nvPr/>
        </p:nvPicPr>
        <p:blipFill rotWithShape="1">
          <a:blip r:embed="rId3"/>
          <a:srcRect l="2825" t="4456" r="56"/>
          <a:stretch/>
        </p:blipFill>
        <p:spPr>
          <a:xfrm>
            <a:off x="8557037" y="860379"/>
            <a:ext cx="3085773" cy="4235496"/>
          </a:xfrm>
          <a:prstGeom prst="rect">
            <a:avLst/>
          </a:prstGeom>
          <a:effectLst/>
        </p:spPr>
      </p:pic>
      <p:sp>
        <p:nvSpPr>
          <p:cNvPr id="5" name="TextBox 4">
            <a:extLst>
              <a:ext uri="{FF2B5EF4-FFF2-40B4-BE49-F238E27FC236}">
                <a16:creationId xmlns:a16="http://schemas.microsoft.com/office/drawing/2014/main" id="{E8848B87-51BE-3273-63FA-C9C977A1917A}"/>
              </a:ext>
            </a:extLst>
          </p:cNvPr>
          <p:cNvSpPr txBox="1"/>
          <p:nvPr/>
        </p:nvSpPr>
        <p:spPr>
          <a:xfrm>
            <a:off x="244851" y="5370127"/>
            <a:ext cx="541528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a:latin typeface="PT Serif"/>
                <a:cs typeface="Calibri"/>
              </a:rPr>
              <a:t>Sustenance: </a:t>
            </a:r>
            <a:r>
              <a:rPr lang="en-US" sz="1400" i="1">
                <a:latin typeface="PT Serif"/>
                <a:cs typeface="Calibri"/>
              </a:rPr>
              <a:t>food or drink as a source of strength </a:t>
            </a:r>
          </a:p>
          <a:p>
            <a:r>
              <a:rPr lang="en-US" sz="1400" b="1" i="1">
                <a:latin typeface="PT Serif"/>
                <a:cs typeface="Calibri"/>
              </a:rPr>
              <a:t>Rations: </a:t>
            </a:r>
            <a:r>
              <a:rPr lang="en-US" sz="1400" i="1">
                <a:latin typeface="PT Serif"/>
                <a:cs typeface="Calibri"/>
              </a:rPr>
              <a:t>a certain amount during a shortage</a:t>
            </a:r>
            <a:endParaRPr lang="en-US" sz="1400" i="1">
              <a:latin typeface="PT Serif"/>
              <a:ea typeface="Calibri"/>
              <a:cs typeface="Calibri"/>
            </a:endParaRPr>
          </a:p>
        </p:txBody>
      </p:sp>
      <p:sp>
        <p:nvSpPr>
          <p:cNvPr id="7" name="TextBox 6">
            <a:extLst>
              <a:ext uri="{FF2B5EF4-FFF2-40B4-BE49-F238E27FC236}">
                <a16:creationId xmlns:a16="http://schemas.microsoft.com/office/drawing/2014/main" id="{9D1CA848-AB59-35FC-B726-E978DC6B16A3}"/>
              </a:ext>
            </a:extLst>
          </p:cNvPr>
          <p:cNvSpPr txBox="1"/>
          <p:nvPr/>
        </p:nvSpPr>
        <p:spPr>
          <a:xfrm>
            <a:off x="245505" y="984204"/>
            <a:ext cx="7765391" cy="5003852"/>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300" dirty="0">
                <a:latin typeface="PT Serif"/>
              </a:rPr>
              <a:t>A haversack is a cloth bag with a strap that is used to carry personal items and food. </a:t>
            </a:r>
            <a:endParaRPr lang="en-US" sz="2300" dirty="0">
              <a:latin typeface="PT Serif"/>
              <a:cs typeface="Calibri"/>
            </a:endParaRPr>
          </a:p>
          <a:p>
            <a:pPr indent="-228600">
              <a:lnSpc>
                <a:spcPct val="90000"/>
              </a:lnSpc>
              <a:spcAft>
                <a:spcPts val="600"/>
              </a:spcAft>
              <a:buFont typeface="Arial" panose="020B0604020202020204" pitchFamily="34" charset="0"/>
              <a:buChar char="•"/>
            </a:pPr>
            <a:endParaRPr lang="en-US" sz="2300" dirty="0">
              <a:latin typeface="PT Serif"/>
              <a:cs typeface="Calibri"/>
            </a:endParaRPr>
          </a:p>
          <a:p>
            <a:pPr>
              <a:lnSpc>
                <a:spcPct val="90000"/>
              </a:lnSpc>
              <a:spcAft>
                <a:spcPts val="600"/>
              </a:spcAft>
            </a:pPr>
            <a:r>
              <a:rPr lang="en-US" sz="2300" dirty="0">
                <a:latin typeface="PT Serif"/>
              </a:rPr>
              <a:t>During the Mexican War, the </a:t>
            </a:r>
            <a:r>
              <a:rPr lang="en-US" sz="2300" i="1" dirty="0">
                <a:latin typeface="PT Serif"/>
              </a:rPr>
              <a:t>American Flag </a:t>
            </a:r>
            <a:r>
              <a:rPr lang="en-US" sz="2300" dirty="0">
                <a:latin typeface="PT Serif"/>
              </a:rPr>
              <a:t>newspaper (produced in United States occupied Matamoros, Mexico) stated on May 19, 1846 that,</a:t>
            </a:r>
            <a:endParaRPr lang="en-US" sz="2300" dirty="0">
              <a:latin typeface="PT Serif"/>
              <a:cs typeface="Calibri"/>
            </a:endParaRPr>
          </a:p>
          <a:p>
            <a:pPr>
              <a:lnSpc>
                <a:spcPct val="90000"/>
              </a:lnSpc>
              <a:spcAft>
                <a:spcPts val="600"/>
              </a:spcAft>
            </a:pPr>
            <a:r>
              <a:rPr lang="en-US" sz="2300" dirty="0">
                <a:solidFill>
                  <a:schemeClr val="bg1"/>
                </a:solidFill>
                <a:latin typeface="PT Serif"/>
              </a:rPr>
              <a:t>“</a:t>
            </a:r>
            <a:r>
              <a:rPr lang="en-US" sz="2300" i="1" dirty="0">
                <a:solidFill>
                  <a:schemeClr val="bg1"/>
                </a:solidFill>
                <a:latin typeface="PT Serif"/>
              </a:rPr>
              <a:t>every man of the divisions will take two days’ </a:t>
            </a:r>
            <a:r>
              <a:rPr lang="en-US" sz="2300" b="1" i="1" u="sng" dirty="0">
                <a:solidFill>
                  <a:schemeClr val="bg1"/>
                </a:solidFill>
                <a:latin typeface="PT Serif"/>
              </a:rPr>
              <a:t>sustenance </a:t>
            </a:r>
            <a:r>
              <a:rPr lang="en-US" sz="2300" i="1" dirty="0">
                <a:solidFill>
                  <a:schemeClr val="bg1"/>
                </a:solidFill>
                <a:latin typeface="PT Serif"/>
              </a:rPr>
              <a:t>in his haversack. This will be the general rule for all marches when a greater number of </a:t>
            </a:r>
            <a:r>
              <a:rPr lang="en-US" sz="2300" b="1" i="1" u="sng" dirty="0">
                <a:solidFill>
                  <a:schemeClr val="bg1"/>
                </a:solidFill>
                <a:latin typeface="PT Serif"/>
              </a:rPr>
              <a:t>rations </a:t>
            </a:r>
            <a:r>
              <a:rPr lang="en-US" sz="2300" i="1" dirty="0">
                <a:solidFill>
                  <a:schemeClr val="bg1"/>
                </a:solidFill>
                <a:latin typeface="PT Serif"/>
              </a:rPr>
              <a:t>is not specifically mentioned”</a:t>
            </a:r>
            <a:r>
              <a:rPr lang="en-US" sz="2300" dirty="0">
                <a:solidFill>
                  <a:schemeClr val="bg1"/>
                </a:solidFill>
                <a:latin typeface="PT Serif"/>
              </a:rPr>
              <a:t> (Headquarters of the Army, 1847, p.2). </a:t>
            </a:r>
          </a:p>
          <a:p>
            <a:pPr>
              <a:lnSpc>
                <a:spcPct val="90000"/>
              </a:lnSpc>
              <a:spcAft>
                <a:spcPts val="600"/>
              </a:spcAft>
            </a:pPr>
            <a:r>
              <a:rPr lang="en-US" sz="2300" dirty="0">
                <a:latin typeface="PT Serif"/>
              </a:rPr>
              <a:t>The recommendation was useful and similar cloth bags were used by civilians as well. </a:t>
            </a:r>
            <a:endParaRPr lang="en-US" sz="2300" dirty="0">
              <a:latin typeface="PT Serif"/>
              <a:cs typeface="Calibri"/>
            </a:endParaRPr>
          </a:p>
        </p:txBody>
      </p:sp>
    </p:spTree>
    <p:extLst>
      <p:ext uri="{BB962C8B-B14F-4D97-AF65-F5344CB8AC3E}">
        <p14:creationId xmlns:p14="http://schemas.microsoft.com/office/powerpoint/2010/main" val="1187991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79D95B-D9A3-5BB5-562E-7E4A43FF0669}"/>
              </a:ext>
            </a:extLst>
          </p:cNvPr>
          <p:cNvSpPr txBox="1"/>
          <p:nvPr/>
        </p:nvSpPr>
        <p:spPr>
          <a:xfrm>
            <a:off x="6660175" y="-46603"/>
            <a:ext cx="4916353" cy="1101961"/>
          </a:xfrm>
          <a:prstGeom prst="rect">
            <a:avLst/>
          </a:prstGeom>
        </p:spPr>
        <p:txBody>
          <a:bodyPr rot="0" spcFirstLastPara="0" vert="horz" lIns="91440" tIns="45720" rIns="91440" bIns="45720" numCol="1" spcCol="0" rtlCol="0" fromWordArt="0" anchor="b"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5000" dirty="0">
                <a:latin typeface="PT Serif"/>
                <a:ea typeface="+mj-ea"/>
                <a:cs typeface="Times New Roman"/>
              </a:rPr>
              <a:t>Gourd Canteen </a:t>
            </a:r>
            <a:endParaRPr lang="en-US">
              <a:ea typeface="+mj-ea"/>
            </a:endParaRPr>
          </a:p>
        </p:txBody>
      </p:sp>
      <p:pic>
        <p:nvPicPr>
          <p:cNvPr id="3" name="Picture 2">
            <a:extLst>
              <a:ext uri="{FF2B5EF4-FFF2-40B4-BE49-F238E27FC236}">
                <a16:creationId xmlns:a16="http://schemas.microsoft.com/office/drawing/2014/main" id="{EAAC3ED4-84D4-043B-C95F-56899698DE78}"/>
              </a:ext>
            </a:extLst>
          </p:cNvPr>
          <p:cNvPicPr>
            <a:picLocks noChangeAspect="1"/>
          </p:cNvPicPr>
          <p:nvPr/>
        </p:nvPicPr>
        <p:blipFill rotWithShape="1">
          <a:blip r:embed="rId2"/>
          <a:srcRect t="8337" b="14056"/>
          <a:stretch/>
        </p:blipFill>
        <p:spPr>
          <a:xfrm>
            <a:off x="2" y="1587"/>
            <a:ext cx="6095999" cy="603296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TextBox 3">
            <a:extLst>
              <a:ext uri="{FF2B5EF4-FFF2-40B4-BE49-F238E27FC236}">
                <a16:creationId xmlns:a16="http://schemas.microsoft.com/office/drawing/2014/main" id="{4A78EF8A-D192-2C6C-7B42-4F4A4C0D264E}"/>
              </a:ext>
            </a:extLst>
          </p:cNvPr>
          <p:cNvSpPr txBox="1"/>
          <p:nvPr/>
        </p:nvSpPr>
        <p:spPr>
          <a:xfrm>
            <a:off x="6394241" y="1259894"/>
            <a:ext cx="5512888" cy="370591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dirty="0">
                <a:latin typeface="PT Serif"/>
              </a:rPr>
              <a:t>The Spanish Missions of San Antonio de </a:t>
            </a:r>
            <a:r>
              <a:rPr lang="en-US" dirty="0" err="1">
                <a:latin typeface="PT Serif"/>
              </a:rPr>
              <a:t>Béxar</a:t>
            </a:r>
            <a:r>
              <a:rPr lang="en-US" dirty="0">
                <a:latin typeface="PT Serif"/>
              </a:rPr>
              <a:t> (including the Alamo) were purposefully settled along the San Antonio River. Water from the river was used for drinking as well as watering crops and animals through an </a:t>
            </a:r>
            <a:r>
              <a:rPr lang="en-US" b="1" u="sng" dirty="0">
                <a:latin typeface="PT Serif"/>
              </a:rPr>
              <a:t>irrigation</a:t>
            </a:r>
            <a:r>
              <a:rPr lang="en-US" b="1" i="1" u="sng" dirty="0">
                <a:latin typeface="PT Serif"/>
              </a:rPr>
              <a:t> </a:t>
            </a:r>
            <a:r>
              <a:rPr lang="en-US" dirty="0">
                <a:latin typeface="PT Serif"/>
              </a:rPr>
              <a:t>system called an acequia (irrigation ditch). </a:t>
            </a:r>
            <a:endParaRPr lang="en-US" dirty="0">
              <a:latin typeface="PT Serif"/>
              <a:cs typeface="Calibri"/>
            </a:endParaRPr>
          </a:p>
          <a:p>
            <a:pPr indent="-228600">
              <a:lnSpc>
                <a:spcPct val="90000"/>
              </a:lnSpc>
              <a:spcAft>
                <a:spcPts val="600"/>
              </a:spcAft>
              <a:buFont typeface="Arial" panose="020B0604020202020204" pitchFamily="34" charset="0"/>
              <a:buChar char="•"/>
            </a:pPr>
            <a:endParaRPr lang="en-US" dirty="0">
              <a:latin typeface="PT Serif"/>
              <a:cs typeface="Calibri"/>
            </a:endParaRPr>
          </a:p>
          <a:p>
            <a:pPr>
              <a:lnSpc>
                <a:spcPct val="90000"/>
              </a:lnSpc>
              <a:spcAft>
                <a:spcPts val="600"/>
              </a:spcAft>
            </a:pPr>
            <a:r>
              <a:rPr lang="en-US" dirty="0">
                <a:latin typeface="PT Serif"/>
              </a:rPr>
              <a:t>Although there were many types of canteens during this period, a gourd canteen was made from a variety of squash that could be dried, deseeded, and made into a watertight container. Gourds with long stems could also be made into </a:t>
            </a:r>
            <a:r>
              <a:rPr lang="en-US" b="1" u="sng" dirty="0">
                <a:latin typeface="PT Serif"/>
              </a:rPr>
              <a:t>ladles</a:t>
            </a:r>
            <a:r>
              <a:rPr lang="en-US" b="1" i="1" u="sng" dirty="0">
                <a:latin typeface="PT Serif"/>
              </a:rPr>
              <a:t> </a:t>
            </a:r>
            <a:r>
              <a:rPr lang="en-US" dirty="0">
                <a:latin typeface="PT Serif"/>
              </a:rPr>
              <a:t>such as a “dipping gourd.”</a:t>
            </a:r>
            <a:endParaRPr lang="en-US" dirty="0">
              <a:latin typeface="PT Serif"/>
              <a:cs typeface="Calibri"/>
            </a:endParaRPr>
          </a:p>
          <a:p>
            <a:pPr indent="-228600">
              <a:lnSpc>
                <a:spcPct val="90000"/>
              </a:lnSpc>
              <a:spcAft>
                <a:spcPts val="600"/>
              </a:spcAft>
              <a:buFont typeface="Arial" panose="020B0604020202020204" pitchFamily="34" charset="0"/>
              <a:buChar char="•"/>
            </a:pPr>
            <a:endParaRPr lang="en-US" sz="1500" b="1" dirty="0">
              <a:latin typeface="PT Serif"/>
            </a:endParaRPr>
          </a:p>
        </p:txBody>
      </p:sp>
      <p:sp>
        <p:nvSpPr>
          <p:cNvPr id="5" name="TextBox 4">
            <a:extLst>
              <a:ext uri="{FF2B5EF4-FFF2-40B4-BE49-F238E27FC236}">
                <a16:creationId xmlns:a16="http://schemas.microsoft.com/office/drawing/2014/main" id="{F3711E6B-A622-46A3-057F-863EF3D9D9CE}"/>
              </a:ext>
            </a:extLst>
          </p:cNvPr>
          <p:cNvSpPr txBox="1"/>
          <p:nvPr/>
        </p:nvSpPr>
        <p:spPr>
          <a:xfrm>
            <a:off x="6099508" y="5173937"/>
            <a:ext cx="591540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latin typeface="PT Serif"/>
                <a:cs typeface="Calibri"/>
              </a:rPr>
              <a:t>Irrigation: </a:t>
            </a:r>
            <a:r>
              <a:rPr lang="en-US" sz="1200" dirty="0">
                <a:latin typeface="PT Serif"/>
                <a:cs typeface="Calibri"/>
              </a:rPr>
              <a:t>the supply of water to land or crops to help growth, typically by channels </a:t>
            </a:r>
          </a:p>
          <a:p>
            <a:r>
              <a:rPr lang="en-US" sz="1200" b="1" i="1" dirty="0">
                <a:latin typeface="PT Serif"/>
                <a:ea typeface="Calibri"/>
                <a:cs typeface="Calibri"/>
              </a:rPr>
              <a:t>Ladle: </a:t>
            </a:r>
            <a:r>
              <a:rPr lang="en-US" sz="1200" dirty="0">
                <a:latin typeface="PT Serif"/>
                <a:ea typeface="Calibri"/>
                <a:cs typeface="Calibri"/>
              </a:rPr>
              <a:t>A large long-handled spoon with a cup-shaped bowl</a:t>
            </a:r>
          </a:p>
        </p:txBody>
      </p:sp>
    </p:spTree>
    <p:extLst>
      <p:ext uri="{BB962C8B-B14F-4D97-AF65-F5344CB8AC3E}">
        <p14:creationId xmlns:p14="http://schemas.microsoft.com/office/powerpoint/2010/main" val="1709274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blue sign with a star&#10;&#10;Description automatically generated">
            <a:extLst>
              <a:ext uri="{FF2B5EF4-FFF2-40B4-BE49-F238E27FC236}">
                <a16:creationId xmlns:a16="http://schemas.microsoft.com/office/drawing/2014/main" id="{59FBC548-DC70-EBC1-B935-1D704026BC1A}"/>
              </a:ext>
            </a:extLst>
          </p:cNvPr>
          <p:cNvPicPr>
            <a:picLocks noChangeAspect="1"/>
          </p:cNvPicPr>
          <p:nvPr/>
        </p:nvPicPr>
        <p:blipFill>
          <a:blip r:embed="rId2"/>
          <a:stretch>
            <a:fillRect/>
          </a:stretch>
        </p:blipFill>
        <p:spPr>
          <a:xfrm>
            <a:off x="867010" y="889623"/>
            <a:ext cx="5875865" cy="3924267"/>
          </a:xfrm>
          <a:prstGeom prst="rect">
            <a:avLst/>
          </a:prstGeom>
        </p:spPr>
      </p:pic>
      <p:sp>
        <p:nvSpPr>
          <p:cNvPr id="8" name="TextBox 3">
            <a:extLst>
              <a:ext uri="{FF2B5EF4-FFF2-40B4-BE49-F238E27FC236}">
                <a16:creationId xmlns:a16="http://schemas.microsoft.com/office/drawing/2014/main" id="{40002043-4D6C-F790-55D3-C6C0C2DE5B37}"/>
              </a:ext>
            </a:extLst>
          </p:cNvPr>
          <p:cNvSpPr txBox="1"/>
          <p:nvPr/>
        </p:nvSpPr>
        <p:spPr>
          <a:xfrm>
            <a:off x="6874578" y="3430378"/>
            <a:ext cx="3511582" cy="90349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9000" b="1" dirty="0">
                <a:solidFill>
                  <a:srgbClr val="233247"/>
                </a:solidFill>
                <a:latin typeface="PT Serif"/>
                <a:ea typeface="+mj-ea"/>
                <a:cs typeface="Times New Roman"/>
              </a:rPr>
              <a:t>FOOD </a:t>
            </a:r>
            <a:endParaRPr lang="en-US" sz="9000" dirty="0">
              <a:latin typeface="PT Serif"/>
              <a:ea typeface="+mj-ea"/>
              <a:cs typeface="Calibri" panose="020F0502020204030204"/>
            </a:endParaRPr>
          </a:p>
        </p:txBody>
      </p:sp>
    </p:spTree>
    <p:extLst>
      <p:ext uri="{BB962C8B-B14F-4D97-AF65-F5344CB8AC3E}">
        <p14:creationId xmlns:p14="http://schemas.microsoft.com/office/powerpoint/2010/main" val="3843924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blue sign with a star&#10;&#10;Description automatically generated">
            <a:extLst>
              <a:ext uri="{FF2B5EF4-FFF2-40B4-BE49-F238E27FC236}">
                <a16:creationId xmlns:a16="http://schemas.microsoft.com/office/drawing/2014/main" id="{7BA41B85-9F31-C9CD-A140-4E90AA2C62D4}"/>
              </a:ext>
            </a:extLst>
          </p:cNvPr>
          <p:cNvPicPr>
            <a:picLocks noChangeAspect="1"/>
          </p:cNvPicPr>
          <p:nvPr/>
        </p:nvPicPr>
        <p:blipFill>
          <a:blip r:embed="rId2"/>
          <a:stretch>
            <a:fillRect/>
          </a:stretch>
        </p:blipFill>
        <p:spPr>
          <a:xfrm>
            <a:off x="167137" y="909222"/>
            <a:ext cx="5875865" cy="3924267"/>
          </a:xfrm>
          <a:prstGeom prst="rect">
            <a:avLst/>
          </a:prstGeom>
        </p:spPr>
      </p:pic>
      <p:sp>
        <p:nvSpPr>
          <p:cNvPr id="6" name="TextBox 3">
            <a:extLst>
              <a:ext uri="{FF2B5EF4-FFF2-40B4-BE49-F238E27FC236}">
                <a16:creationId xmlns:a16="http://schemas.microsoft.com/office/drawing/2014/main" id="{B46A6FBA-A5BB-DB4D-0962-32E7FEAAF168}"/>
              </a:ext>
            </a:extLst>
          </p:cNvPr>
          <p:cNvSpPr txBox="1"/>
          <p:nvPr/>
        </p:nvSpPr>
        <p:spPr>
          <a:xfrm>
            <a:off x="6089530" y="2773903"/>
            <a:ext cx="5525943" cy="90349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8000" b="1" dirty="0">
                <a:solidFill>
                  <a:srgbClr val="233247"/>
                </a:solidFill>
                <a:latin typeface="PT Serif "/>
                <a:ea typeface="+mj-ea"/>
                <a:cs typeface="Times New Roman"/>
              </a:rPr>
              <a:t>CLOTHING</a:t>
            </a:r>
            <a:endParaRPr lang="en-US" sz="8000" b="1" dirty="0">
              <a:solidFill>
                <a:srgbClr val="233247"/>
              </a:solidFill>
              <a:latin typeface="PT Serif "/>
              <a:ea typeface="+mj-ea"/>
              <a:cs typeface="Calibri"/>
            </a:endParaRPr>
          </a:p>
        </p:txBody>
      </p:sp>
    </p:spTree>
    <p:extLst>
      <p:ext uri="{BB962C8B-B14F-4D97-AF65-F5344CB8AC3E}">
        <p14:creationId xmlns:p14="http://schemas.microsoft.com/office/powerpoint/2010/main" val="2238359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ey rectangular object with black border&#10;&#10;Description automatically generated">
            <a:extLst>
              <a:ext uri="{FF2B5EF4-FFF2-40B4-BE49-F238E27FC236}">
                <a16:creationId xmlns:a16="http://schemas.microsoft.com/office/drawing/2014/main" id="{0B3E6B9C-155B-EBFD-E868-930876FBAF61}"/>
              </a:ext>
            </a:extLst>
          </p:cNvPr>
          <p:cNvPicPr>
            <a:picLocks noChangeAspect="1"/>
          </p:cNvPicPr>
          <p:nvPr/>
        </p:nvPicPr>
        <p:blipFill>
          <a:blip r:embed="rId2"/>
          <a:stretch>
            <a:fillRect/>
          </a:stretch>
        </p:blipFill>
        <p:spPr>
          <a:xfrm>
            <a:off x="6430213" y="4221110"/>
            <a:ext cx="5608490" cy="1198588"/>
          </a:xfrm>
          <a:prstGeom prst="rect">
            <a:avLst/>
          </a:prstGeom>
          <a:ln w="28575">
            <a:solidFill>
              <a:srgbClr val="000000"/>
            </a:solidFill>
          </a:ln>
        </p:spPr>
      </p:pic>
      <p:sp>
        <p:nvSpPr>
          <p:cNvPr id="2" name="Title 1">
            <a:extLst>
              <a:ext uri="{FF2B5EF4-FFF2-40B4-BE49-F238E27FC236}">
                <a16:creationId xmlns:a16="http://schemas.microsoft.com/office/drawing/2014/main" id="{45F4232D-2225-A101-311B-F5D388621A15}"/>
              </a:ext>
            </a:extLst>
          </p:cNvPr>
          <p:cNvSpPr>
            <a:spLocks noGrp="1"/>
          </p:cNvSpPr>
          <p:nvPr/>
        </p:nvSpPr>
        <p:spPr>
          <a:xfrm>
            <a:off x="6652041" y="20348"/>
            <a:ext cx="5101822" cy="10258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PT Serif"/>
                <a:cs typeface="Calibri Light"/>
              </a:rPr>
              <a:t>Parched Corn </a:t>
            </a:r>
            <a:endParaRPr lang="en-US" sz="5000">
              <a:latin typeface="PT Serif"/>
              <a:cs typeface="Times New Roman"/>
            </a:endParaRPr>
          </a:p>
        </p:txBody>
      </p:sp>
      <p:pic>
        <p:nvPicPr>
          <p:cNvPr id="3" name="Picture 2">
            <a:extLst>
              <a:ext uri="{FF2B5EF4-FFF2-40B4-BE49-F238E27FC236}">
                <a16:creationId xmlns:a16="http://schemas.microsoft.com/office/drawing/2014/main" id="{C4654B89-DBD5-674E-908E-6E95F507B473}"/>
              </a:ext>
            </a:extLst>
          </p:cNvPr>
          <p:cNvPicPr>
            <a:picLocks noChangeAspect="1"/>
          </p:cNvPicPr>
          <p:nvPr/>
        </p:nvPicPr>
        <p:blipFill rotWithShape="1">
          <a:blip r:embed="rId3"/>
          <a:srcRect t="22956" r="-1" b="-1"/>
          <a:stretch/>
        </p:blipFill>
        <p:spPr>
          <a:xfrm>
            <a:off x="2" y="13877"/>
            <a:ext cx="6095999" cy="602067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TextBox 3">
            <a:extLst>
              <a:ext uri="{FF2B5EF4-FFF2-40B4-BE49-F238E27FC236}">
                <a16:creationId xmlns:a16="http://schemas.microsoft.com/office/drawing/2014/main" id="{22F01F30-D0A7-87BF-F144-0EF4BE5D99D4}"/>
              </a:ext>
            </a:extLst>
          </p:cNvPr>
          <p:cNvSpPr txBox="1"/>
          <p:nvPr/>
        </p:nvSpPr>
        <p:spPr>
          <a:xfrm>
            <a:off x="6432181" y="5586853"/>
            <a:ext cx="541528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a:latin typeface="PT Serif"/>
                <a:cs typeface="Calibri"/>
              </a:rPr>
              <a:t>Bushels: </a:t>
            </a:r>
            <a:r>
              <a:rPr lang="en-US" sz="1400">
                <a:latin typeface="PT Serif"/>
                <a:cs typeface="Calibri"/>
              </a:rPr>
              <a:t>A unit of volume equal to eight gallons</a:t>
            </a:r>
            <a:endParaRPr lang="en-US">
              <a:latin typeface="PT Serif"/>
            </a:endParaRPr>
          </a:p>
        </p:txBody>
      </p:sp>
      <p:sp>
        <p:nvSpPr>
          <p:cNvPr id="6" name="Content Placeholder 2">
            <a:extLst>
              <a:ext uri="{FF2B5EF4-FFF2-40B4-BE49-F238E27FC236}">
                <a16:creationId xmlns:a16="http://schemas.microsoft.com/office/drawing/2014/main" id="{14B7E0F3-1B86-17B9-B96D-50D02105CAE5}"/>
              </a:ext>
            </a:extLst>
          </p:cNvPr>
          <p:cNvSpPr>
            <a:spLocks noGrp="1"/>
          </p:cNvSpPr>
          <p:nvPr/>
        </p:nvSpPr>
        <p:spPr>
          <a:xfrm>
            <a:off x="6431483" y="1252456"/>
            <a:ext cx="5605864" cy="456624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PT Serif"/>
              </a:rPr>
              <a:t>Corn was by far the most important grain in pre-industrial America. It was used as food for people as well as livestock. </a:t>
            </a:r>
          </a:p>
          <a:p>
            <a:pPr marL="0" indent="0">
              <a:buNone/>
            </a:pPr>
            <a:endParaRPr lang="en-US" sz="2000" dirty="0">
              <a:latin typeface="PT Serif"/>
            </a:endParaRPr>
          </a:p>
          <a:p>
            <a:pPr marL="0" indent="0">
              <a:buNone/>
            </a:pPr>
            <a:r>
              <a:rPr lang="en-US" sz="2000" dirty="0">
                <a:latin typeface="PT Serif"/>
              </a:rPr>
              <a:t>At the siege and battle of the Alamo, it was eaten by soldiers at the former mission. William B. Travis, commander of the Alamo, wrote of corn in his famous letter on February 24, 1836:</a:t>
            </a:r>
          </a:p>
          <a:p>
            <a:pPr marL="0" indent="0">
              <a:buNone/>
            </a:pPr>
            <a:r>
              <a:rPr lang="en-US" sz="2000" dirty="0">
                <a:latin typeface="PT Serif"/>
              </a:rPr>
              <a:t> </a:t>
            </a:r>
            <a:endParaRPr lang="en-US" sz="2000" dirty="0">
              <a:latin typeface="PT Serif"/>
              <a:cs typeface="Calibri"/>
            </a:endParaRPr>
          </a:p>
          <a:p>
            <a:pPr marL="0" indent="0">
              <a:buNone/>
            </a:pPr>
            <a:r>
              <a:rPr lang="en-US" sz="2000" i="1" dirty="0">
                <a:solidFill>
                  <a:schemeClr val="bg1"/>
                </a:solidFill>
                <a:latin typeface="PT Serif"/>
              </a:rPr>
              <a:t>“When the enemy appeared in sight, we had not three </a:t>
            </a:r>
            <a:r>
              <a:rPr lang="en-US" sz="2000" b="1" i="1" u="sng" dirty="0">
                <a:solidFill>
                  <a:schemeClr val="bg1"/>
                </a:solidFill>
                <a:latin typeface="PT Serif"/>
              </a:rPr>
              <a:t>bushels </a:t>
            </a:r>
            <a:r>
              <a:rPr lang="en-US" sz="2000" i="1" dirty="0">
                <a:solidFill>
                  <a:schemeClr val="bg1"/>
                </a:solidFill>
                <a:latin typeface="PT Serif"/>
              </a:rPr>
              <a:t>of corn―we have since found in deserted housed 80 or 90 bushels </a:t>
            </a:r>
            <a:r>
              <a:rPr lang="en-US" sz="2000" dirty="0">
                <a:solidFill>
                  <a:schemeClr val="bg1"/>
                </a:solidFill>
                <a:latin typeface="PT Serif"/>
              </a:rPr>
              <a:t>(Travis, 1836, p. 2) </a:t>
            </a:r>
            <a:endParaRPr lang="en-US" sz="2000" dirty="0">
              <a:solidFill>
                <a:schemeClr val="bg1"/>
              </a:solidFill>
              <a:latin typeface="PT Serif"/>
              <a:cs typeface="Calibri"/>
            </a:endParaRPr>
          </a:p>
        </p:txBody>
      </p:sp>
    </p:spTree>
    <p:extLst>
      <p:ext uri="{BB962C8B-B14F-4D97-AF65-F5344CB8AC3E}">
        <p14:creationId xmlns:p14="http://schemas.microsoft.com/office/powerpoint/2010/main" val="3362606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962E1A-3F25-40D1-55B4-B7B46B57D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9352BE-936D-D200-3D37-2B1295475B9C}"/>
              </a:ext>
            </a:extLst>
          </p:cNvPr>
          <p:cNvPicPr>
            <a:picLocks noChangeAspect="1"/>
          </p:cNvPicPr>
          <p:nvPr/>
        </p:nvPicPr>
        <p:blipFill rotWithShape="1">
          <a:blip r:embed="rId2"/>
          <a:srcRect t="22948" b="26696"/>
          <a:stretch/>
        </p:blipFill>
        <p:spPr>
          <a:xfrm>
            <a:off x="0" y="10"/>
            <a:ext cx="6650801" cy="6034539"/>
          </a:xfrm>
          <a:prstGeom prst="rect">
            <a:avLst/>
          </a:prstGeom>
        </p:spPr>
      </p:pic>
      <p:sp>
        <p:nvSpPr>
          <p:cNvPr id="5" name="Title 1">
            <a:extLst>
              <a:ext uri="{FF2B5EF4-FFF2-40B4-BE49-F238E27FC236}">
                <a16:creationId xmlns:a16="http://schemas.microsoft.com/office/drawing/2014/main" id="{2C6064DC-FD68-A103-CD29-39922B6083FC}"/>
              </a:ext>
            </a:extLst>
          </p:cNvPr>
          <p:cNvSpPr>
            <a:spLocks noGrp="1"/>
          </p:cNvSpPr>
          <p:nvPr/>
        </p:nvSpPr>
        <p:spPr>
          <a:xfrm>
            <a:off x="7952675" y="255358"/>
            <a:ext cx="3814580" cy="9394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latin typeface="PT Serif"/>
                <a:cs typeface="Calibri Light"/>
              </a:rPr>
              <a:t>Chocolate </a:t>
            </a:r>
            <a:endParaRPr lang="en-US" sz="5000">
              <a:latin typeface="PT Serif"/>
              <a:cs typeface="Times New Roman"/>
            </a:endParaRPr>
          </a:p>
        </p:txBody>
      </p:sp>
      <p:sp>
        <p:nvSpPr>
          <p:cNvPr id="6" name="Content Placeholder 2">
            <a:extLst>
              <a:ext uri="{FF2B5EF4-FFF2-40B4-BE49-F238E27FC236}">
                <a16:creationId xmlns:a16="http://schemas.microsoft.com/office/drawing/2014/main" id="{102917C3-299D-D6BF-F9E3-2FB947015E48}"/>
              </a:ext>
            </a:extLst>
          </p:cNvPr>
          <p:cNvSpPr>
            <a:spLocks noGrp="1"/>
          </p:cNvSpPr>
          <p:nvPr/>
        </p:nvSpPr>
        <p:spPr>
          <a:xfrm>
            <a:off x="7131054" y="1388973"/>
            <a:ext cx="4765708" cy="42724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dirty="0">
                <a:latin typeface="PT Serif"/>
              </a:rPr>
              <a:t>As the cacao tree originated in what would become Mexico, it made sense that chocolate would be found in Mexican Texas. However, the chocolate used by early Texans would have been very different than the chocolate we eat today. In fact, it wasn’t originally eaten. Chocolate began as a bitter, unsweetened drink. </a:t>
            </a:r>
            <a:endParaRPr lang="en-US" dirty="0">
              <a:latin typeface="PT Serif"/>
            </a:endParaRPr>
          </a:p>
          <a:p>
            <a:pPr marL="0" indent="0">
              <a:buNone/>
            </a:pPr>
            <a:endParaRPr lang="en-US" sz="1900" dirty="0">
              <a:latin typeface="PT Serif"/>
            </a:endParaRPr>
          </a:p>
          <a:p>
            <a:pPr marL="0" indent="0">
              <a:buNone/>
            </a:pPr>
            <a:r>
              <a:rPr lang="en-US" sz="1900" dirty="0">
                <a:latin typeface="PT Serif"/>
              </a:rPr>
              <a:t>The Europeans brought sweetness to the drink, but it wasn’t until the late 1840s that chocolatiers made sweetened chocolate to eat. </a:t>
            </a:r>
            <a:endParaRPr lang="en-US" dirty="0">
              <a:latin typeface="PT Serif"/>
              <a:ea typeface="Calibri"/>
              <a:cs typeface="Calibri"/>
            </a:endParaRPr>
          </a:p>
        </p:txBody>
      </p:sp>
    </p:spTree>
    <p:extLst>
      <p:ext uri="{BB962C8B-B14F-4D97-AF65-F5344CB8AC3E}">
        <p14:creationId xmlns:p14="http://schemas.microsoft.com/office/powerpoint/2010/main" val="3154544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0DA7CE-BD4E-5EA5-D1B4-F9CE6CBCC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cooking outside&#10;&#10;Description automatically generated">
            <a:extLst>
              <a:ext uri="{FF2B5EF4-FFF2-40B4-BE49-F238E27FC236}">
                <a16:creationId xmlns:a16="http://schemas.microsoft.com/office/drawing/2014/main" id="{5E00102C-FFBF-E023-F23B-0EE90367D496}"/>
              </a:ext>
            </a:extLst>
          </p:cNvPr>
          <p:cNvPicPr>
            <a:picLocks noChangeAspect="1"/>
          </p:cNvPicPr>
          <p:nvPr/>
        </p:nvPicPr>
        <p:blipFill rotWithShape="1">
          <a:blip r:embed="rId2"/>
          <a:srcRect t="1127" r="1" b="4436"/>
          <a:stretch/>
        </p:blipFill>
        <p:spPr>
          <a:xfrm>
            <a:off x="7801665" y="10"/>
            <a:ext cx="4390335" cy="6028394"/>
          </a:xfrm>
          <a:prstGeom prst="rect">
            <a:avLst/>
          </a:prstGeom>
          <a:effectLst/>
        </p:spPr>
      </p:pic>
      <p:sp>
        <p:nvSpPr>
          <p:cNvPr id="4" name="TextBox 3">
            <a:extLst>
              <a:ext uri="{FF2B5EF4-FFF2-40B4-BE49-F238E27FC236}">
                <a16:creationId xmlns:a16="http://schemas.microsoft.com/office/drawing/2014/main" id="{1401F847-4B16-93FF-0370-F41BBE647BEA}"/>
              </a:ext>
            </a:extLst>
          </p:cNvPr>
          <p:cNvSpPr txBox="1"/>
          <p:nvPr/>
        </p:nvSpPr>
        <p:spPr>
          <a:xfrm>
            <a:off x="312500" y="5178197"/>
            <a:ext cx="703045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a:latin typeface="PT Serif"/>
                <a:cs typeface="Calibri"/>
              </a:rPr>
              <a:t>Staple:</a:t>
            </a:r>
            <a:r>
              <a:rPr lang="en-US" sz="1400" i="1">
                <a:latin typeface="PT Serif"/>
                <a:cs typeface="Calibri"/>
              </a:rPr>
              <a:t> </a:t>
            </a:r>
            <a:r>
              <a:rPr lang="en-US" sz="1400">
                <a:latin typeface="PT Serif"/>
                <a:cs typeface="Calibri"/>
              </a:rPr>
              <a:t>A basic food source that make up a significant portion of a person’s diet</a:t>
            </a:r>
          </a:p>
          <a:p>
            <a:r>
              <a:rPr lang="en-US" sz="1400" b="1" i="1">
                <a:latin typeface="PT Serif"/>
                <a:cs typeface="Calibri"/>
              </a:rPr>
              <a:t>Schooner: </a:t>
            </a:r>
            <a:r>
              <a:rPr lang="en-US" sz="1400">
                <a:latin typeface="PT Serif"/>
                <a:cs typeface="Calibri"/>
              </a:rPr>
              <a:t>A sailing ship</a:t>
            </a:r>
            <a:endParaRPr lang="en-US">
              <a:latin typeface="PT Serif"/>
            </a:endParaRPr>
          </a:p>
        </p:txBody>
      </p:sp>
      <p:pic>
        <p:nvPicPr>
          <p:cNvPr id="9" name="Picture 8" descr="A grey rectangular object with black border&#10;&#10;Description automatically generated">
            <a:extLst>
              <a:ext uri="{FF2B5EF4-FFF2-40B4-BE49-F238E27FC236}">
                <a16:creationId xmlns:a16="http://schemas.microsoft.com/office/drawing/2014/main" id="{D21972B6-3B8F-58C5-3E7E-8CE4C70F8A3B}"/>
              </a:ext>
            </a:extLst>
          </p:cNvPr>
          <p:cNvPicPr>
            <a:picLocks noChangeAspect="1"/>
          </p:cNvPicPr>
          <p:nvPr/>
        </p:nvPicPr>
        <p:blipFill>
          <a:blip r:embed="rId3"/>
          <a:stretch>
            <a:fillRect/>
          </a:stretch>
        </p:blipFill>
        <p:spPr>
          <a:xfrm>
            <a:off x="201751" y="1348445"/>
            <a:ext cx="7145309" cy="977363"/>
          </a:xfrm>
          <a:prstGeom prst="rect">
            <a:avLst/>
          </a:prstGeom>
          <a:ln w="28575">
            <a:solidFill>
              <a:srgbClr val="000000"/>
            </a:solidFill>
          </a:ln>
        </p:spPr>
      </p:pic>
      <p:pic>
        <p:nvPicPr>
          <p:cNvPr id="10" name="Picture 9" descr="A grey rectangular object with black border&#10;&#10;Description automatically generated">
            <a:extLst>
              <a:ext uri="{FF2B5EF4-FFF2-40B4-BE49-F238E27FC236}">
                <a16:creationId xmlns:a16="http://schemas.microsoft.com/office/drawing/2014/main" id="{3CDBC834-85C3-7714-1EAE-C9F556661F3E}"/>
              </a:ext>
            </a:extLst>
          </p:cNvPr>
          <p:cNvPicPr>
            <a:picLocks noChangeAspect="1"/>
          </p:cNvPicPr>
          <p:nvPr/>
        </p:nvPicPr>
        <p:blipFill>
          <a:blip r:embed="rId3"/>
          <a:stretch>
            <a:fillRect/>
          </a:stretch>
        </p:blipFill>
        <p:spPr>
          <a:xfrm>
            <a:off x="206151" y="3867860"/>
            <a:ext cx="7235970" cy="977363"/>
          </a:xfrm>
          <a:prstGeom prst="rect">
            <a:avLst/>
          </a:prstGeom>
          <a:ln w="28575">
            <a:solidFill>
              <a:srgbClr val="000000"/>
            </a:solidFill>
          </a:ln>
        </p:spPr>
      </p:pic>
      <p:sp>
        <p:nvSpPr>
          <p:cNvPr id="7" name="TextBox 6">
            <a:extLst>
              <a:ext uri="{FF2B5EF4-FFF2-40B4-BE49-F238E27FC236}">
                <a16:creationId xmlns:a16="http://schemas.microsoft.com/office/drawing/2014/main" id="{488C0242-C76E-906B-9C83-7941EF115D0B}"/>
              </a:ext>
            </a:extLst>
          </p:cNvPr>
          <p:cNvSpPr txBox="1"/>
          <p:nvPr/>
        </p:nvSpPr>
        <p:spPr>
          <a:xfrm>
            <a:off x="309865" y="391882"/>
            <a:ext cx="7213540" cy="372903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100" dirty="0">
                <a:latin typeface="PT Serif"/>
              </a:rPr>
              <a:t>On the frontier, some food </a:t>
            </a:r>
            <a:r>
              <a:rPr lang="en-US" sz="2100" b="1" u="sng" dirty="0">
                <a:latin typeface="PT Serif"/>
              </a:rPr>
              <a:t>staples</a:t>
            </a:r>
            <a:r>
              <a:rPr lang="en-US" sz="2100" dirty="0">
                <a:latin typeface="PT Serif"/>
              </a:rPr>
              <a:t> were limited as recorded by Irish settler, Jemima Toll in a letter to a friend who would soon join her in Texas:</a:t>
            </a:r>
            <a:endParaRPr lang="en-US" sz="2100" dirty="0">
              <a:latin typeface="PT Serif"/>
              <a:cs typeface="Arial"/>
            </a:endParaRPr>
          </a:p>
          <a:p>
            <a:pPr>
              <a:lnSpc>
                <a:spcPct val="90000"/>
              </a:lnSpc>
              <a:spcAft>
                <a:spcPts val="600"/>
              </a:spcAft>
            </a:pPr>
            <a:r>
              <a:rPr lang="en-US" sz="2100" i="1" dirty="0">
                <a:solidFill>
                  <a:schemeClr val="bg1"/>
                </a:solidFill>
                <a:latin typeface="PT Serif"/>
              </a:rPr>
              <a:t>“Bring a supply of sugar, coffee, tea and flour for 8 or 9 months; if you have any to spare, you get your price”</a:t>
            </a:r>
            <a:r>
              <a:rPr lang="en-US" sz="2100" dirty="0">
                <a:solidFill>
                  <a:schemeClr val="bg1"/>
                </a:solidFill>
                <a:latin typeface="PT Serif"/>
              </a:rPr>
              <a:t> (Woodman, 1935, p. 169). </a:t>
            </a:r>
            <a:endParaRPr lang="en-US" sz="2100" dirty="0">
              <a:solidFill>
                <a:schemeClr val="bg1"/>
              </a:solidFill>
              <a:latin typeface="PT Serif"/>
              <a:cs typeface="Calibri"/>
            </a:endParaRPr>
          </a:p>
          <a:p>
            <a:pPr indent="-228600">
              <a:lnSpc>
                <a:spcPct val="90000"/>
              </a:lnSpc>
              <a:spcAft>
                <a:spcPts val="600"/>
              </a:spcAft>
              <a:buFont typeface="Arial" panose="020B0604020202020204" pitchFamily="34" charset="0"/>
              <a:buChar char="•"/>
            </a:pPr>
            <a:endParaRPr lang="en-US" sz="2100" dirty="0">
              <a:latin typeface="PT Serif"/>
              <a:cs typeface="Calibri"/>
            </a:endParaRPr>
          </a:p>
          <a:p>
            <a:pPr>
              <a:lnSpc>
                <a:spcPct val="90000"/>
              </a:lnSpc>
              <a:spcAft>
                <a:spcPts val="600"/>
              </a:spcAft>
            </a:pPr>
            <a:r>
              <a:rPr lang="en-US" sz="2100" dirty="0">
                <a:latin typeface="PT Serif"/>
              </a:rPr>
              <a:t>Anything that couldn’t be grown or raised in Texas depended on shipping from other locations such as New Orleans. </a:t>
            </a:r>
            <a:r>
              <a:rPr lang="en-US" sz="2100" dirty="0" err="1">
                <a:latin typeface="PT Serif"/>
              </a:rPr>
              <a:t>Dilue</a:t>
            </a:r>
            <a:r>
              <a:rPr lang="en-US" sz="2100" dirty="0">
                <a:latin typeface="PT Serif"/>
              </a:rPr>
              <a:t> Harris recounts this very challenge in February 1834, </a:t>
            </a:r>
            <a:endParaRPr lang="en-US" sz="2100" dirty="0">
              <a:latin typeface="PT Serif"/>
              <a:cs typeface="Arial"/>
            </a:endParaRPr>
          </a:p>
          <a:p>
            <a:pPr>
              <a:lnSpc>
                <a:spcPct val="90000"/>
              </a:lnSpc>
              <a:spcAft>
                <a:spcPts val="600"/>
              </a:spcAft>
            </a:pPr>
            <a:r>
              <a:rPr lang="en-US" sz="2100" i="1" dirty="0">
                <a:solidFill>
                  <a:schemeClr val="bg1"/>
                </a:solidFill>
                <a:latin typeface="PT Serif"/>
              </a:rPr>
              <a:t>"The </a:t>
            </a:r>
            <a:r>
              <a:rPr lang="en-US" sz="2100" b="1" i="1" u="sng" dirty="0">
                <a:solidFill>
                  <a:schemeClr val="bg1"/>
                </a:solidFill>
                <a:latin typeface="PT Serif"/>
              </a:rPr>
              <a:t>schooner </a:t>
            </a:r>
            <a:r>
              <a:rPr lang="en-US" sz="2100" i="1" dirty="0">
                <a:solidFill>
                  <a:schemeClr val="bg1"/>
                </a:solidFill>
                <a:latin typeface="PT Serif"/>
              </a:rPr>
              <a:t>didn’t come to Harrisburg in the fall; so there was no flour, coffee, bacon, nor lard in the country”</a:t>
            </a:r>
            <a:r>
              <a:rPr lang="en-US" sz="2100" dirty="0">
                <a:solidFill>
                  <a:schemeClr val="bg1"/>
                </a:solidFill>
                <a:latin typeface="PT Serif"/>
              </a:rPr>
              <a:t> (Harris 1, p. 96).</a:t>
            </a:r>
            <a:r>
              <a:rPr lang="en-US" sz="2100" dirty="0">
                <a:solidFill>
                  <a:schemeClr val="bg1"/>
                </a:solidFill>
              </a:rPr>
              <a:t>  </a:t>
            </a:r>
            <a:endParaRPr lang="en-US" sz="2100" dirty="0">
              <a:solidFill>
                <a:schemeClr val="bg1"/>
              </a:solidFill>
              <a:cs typeface="Calibri" panose="020F0502020204030204"/>
            </a:endParaRPr>
          </a:p>
        </p:txBody>
      </p:sp>
    </p:spTree>
    <p:extLst>
      <p:ext uri="{BB962C8B-B14F-4D97-AF65-F5344CB8AC3E}">
        <p14:creationId xmlns:p14="http://schemas.microsoft.com/office/powerpoint/2010/main" val="1143204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ey rectangular object with black border&#10;&#10;Description automatically generated">
            <a:extLst>
              <a:ext uri="{FF2B5EF4-FFF2-40B4-BE49-F238E27FC236}">
                <a16:creationId xmlns:a16="http://schemas.microsoft.com/office/drawing/2014/main" id="{E9F8A221-11A8-5E63-4DC2-F46400E34969}"/>
              </a:ext>
            </a:extLst>
          </p:cNvPr>
          <p:cNvPicPr>
            <a:picLocks noChangeAspect="1"/>
          </p:cNvPicPr>
          <p:nvPr/>
        </p:nvPicPr>
        <p:blipFill>
          <a:blip r:embed="rId2"/>
          <a:stretch>
            <a:fillRect/>
          </a:stretch>
        </p:blipFill>
        <p:spPr>
          <a:xfrm>
            <a:off x="84385" y="3999321"/>
            <a:ext cx="3592877" cy="691836"/>
          </a:xfrm>
          <a:prstGeom prst="rect">
            <a:avLst/>
          </a:prstGeom>
          <a:ln w="28575">
            <a:solidFill>
              <a:srgbClr val="000000"/>
            </a:solidFill>
          </a:ln>
        </p:spPr>
      </p:pic>
      <p:sp>
        <p:nvSpPr>
          <p:cNvPr id="2" name="Rectangle 1">
            <a:extLst>
              <a:ext uri="{FF2B5EF4-FFF2-40B4-BE49-F238E27FC236}">
                <a16:creationId xmlns:a16="http://schemas.microsoft.com/office/drawing/2014/main" id="{4490492A-1D98-C480-6C87-901CBAFDD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372AF7-CBDB-28BF-9B26-C6B5F9034044}"/>
              </a:ext>
            </a:extLst>
          </p:cNvPr>
          <p:cNvPicPr>
            <a:picLocks noChangeAspect="1"/>
          </p:cNvPicPr>
          <p:nvPr/>
        </p:nvPicPr>
        <p:blipFill rotWithShape="1">
          <a:blip r:embed="rId3"/>
          <a:srcRect r="-2" b="919"/>
          <a:stretch/>
        </p:blipFill>
        <p:spPr>
          <a:xfrm>
            <a:off x="7364078" y="-18"/>
            <a:ext cx="4827922" cy="6034548"/>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4" name="Picture 3">
            <a:extLst>
              <a:ext uri="{FF2B5EF4-FFF2-40B4-BE49-F238E27FC236}">
                <a16:creationId xmlns:a16="http://schemas.microsoft.com/office/drawing/2014/main" id="{E99EBED2-D662-B0D9-8160-C08EA1C1CBBD}"/>
              </a:ext>
            </a:extLst>
          </p:cNvPr>
          <p:cNvPicPr>
            <a:picLocks noChangeAspect="1"/>
          </p:cNvPicPr>
          <p:nvPr/>
        </p:nvPicPr>
        <p:blipFill rotWithShape="1">
          <a:blip r:embed="rId4"/>
          <a:srcRect t="229" r="-2" b="-2"/>
          <a:stretch/>
        </p:blipFill>
        <p:spPr>
          <a:xfrm>
            <a:off x="3438908" y="18"/>
            <a:ext cx="4646742" cy="6034548"/>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5" name="Freeform: Shape 4">
            <a:extLst>
              <a:ext uri="{FF2B5EF4-FFF2-40B4-BE49-F238E27FC236}">
                <a16:creationId xmlns:a16="http://schemas.microsoft.com/office/drawing/2014/main" id="{7B3ACBB6-90AA-5C4F-08B5-EFA19119C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noFill/>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4F9DC63-6BD4-0109-943B-488804068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CC528607-539E-4F22-2250-8D2376A37878}"/>
              </a:ext>
            </a:extLst>
          </p:cNvPr>
          <p:cNvSpPr>
            <a:spLocks noGrp="1"/>
          </p:cNvSpPr>
          <p:nvPr/>
        </p:nvSpPr>
        <p:spPr>
          <a:xfrm>
            <a:off x="138470" y="64668"/>
            <a:ext cx="4085441" cy="11657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latin typeface="PT Serif" panose="020A0603040505020204" pitchFamily="18" charset="0"/>
                <a:cs typeface="Calibri Light"/>
              </a:rPr>
              <a:t>Coffee- </a:t>
            </a:r>
            <a:br>
              <a:rPr lang="en-US" sz="3400" dirty="0">
                <a:latin typeface="PT Serif" panose="020A0603040505020204" pitchFamily="18" charset="0"/>
                <a:cs typeface="Calibri Light"/>
              </a:rPr>
            </a:br>
            <a:r>
              <a:rPr lang="en-US" sz="3400" dirty="0">
                <a:latin typeface="PT Serif" panose="020A0603040505020204" pitchFamily="18" charset="0"/>
                <a:cs typeface="Calibri Light"/>
              </a:rPr>
              <a:t>(Roasted &amp; Green) </a:t>
            </a:r>
            <a:endParaRPr lang="en-US" sz="3400" dirty="0">
              <a:latin typeface="PT Serif" panose="020A0603040505020204" pitchFamily="18" charset="0"/>
            </a:endParaRPr>
          </a:p>
        </p:txBody>
      </p:sp>
      <p:sp>
        <p:nvSpPr>
          <p:cNvPr id="8" name="Rectangle 7">
            <a:extLst>
              <a:ext uri="{FF2B5EF4-FFF2-40B4-BE49-F238E27FC236}">
                <a16:creationId xmlns:a16="http://schemas.microsoft.com/office/drawing/2014/main" id="{CF9F11A1-F60C-9FC5-CF41-F76B23B3C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D279221A-1C9E-B510-4E36-4E4E0DE1A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AD190C7-125A-2603-3584-BE2F47E19921}"/>
              </a:ext>
            </a:extLst>
          </p:cNvPr>
          <p:cNvPicPr>
            <a:picLocks noChangeAspect="1"/>
          </p:cNvPicPr>
          <p:nvPr/>
        </p:nvPicPr>
        <p:blipFill>
          <a:blip r:embed="rId5"/>
          <a:stretch>
            <a:fillRect/>
          </a:stretch>
        </p:blipFill>
        <p:spPr>
          <a:xfrm>
            <a:off x="0" y="888102"/>
            <a:ext cx="227787" cy="886888"/>
          </a:xfrm>
          <a:prstGeom prst="rect">
            <a:avLst/>
          </a:prstGeom>
        </p:spPr>
      </p:pic>
      <p:pic>
        <p:nvPicPr>
          <p:cNvPr id="11" name="Picture 10">
            <a:extLst>
              <a:ext uri="{FF2B5EF4-FFF2-40B4-BE49-F238E27FC236}">
                <a16:creationId xmlns:a16="http://schemas.microsoft.com/office/drawing/2014/main" id="{84EA4519-6D72-FA4E-4AD2-51D3FD136172}"/>
              </a:ext>
            </a:extLst>
          </p:cNvPr>
          <p:cNvPicPr>
            <a:picLocks noChangeAspect="1"/>
          </p:cNvPicPr>
          <p:nvPr/>
        </p:nvPicPr>
        <p:blipFill>
          <a:blip r:embed="rId5"/>
          <a:stretch>
            <a:fillRect/>
          </a:stretch>
        </p:blipFill>
        <p:spPr>
          <a:xfrm rot="16200000">
            <a:off x="1647572" y="559778"/>
            <a:ext cx="357700" cy="2894261"/>
          </a:xfrm>
          <a:prstGeom prst="rect">
            <a:avLst/>
          </a:prstGeom>
        </p:spPr>
      </p:pic>
      <p:sp>
        <p:nvSpPr>
          <p:cNvPr id="13" name="Content Placeholder 2">
            <a:extLst>
              <a:ext uri="{FF2B5EF4-FFF2-40B4-BE49-F238E27FC236}">
                <a16:creationId xmlns:a16="http://schemas.microsoft.com/office/drawing/2014/main" id="{E157AA58-E534-1C42-B131-211B964767E5}"/>
              </a:ext>
            </a:extLst>
          </p:cNvPr>
          <p:cNvSpPr>
            <a:spLocks noGrp="1"/>
          </p:cNvSpPr>
          <p:nvPr/>
        </p:nvSpPr>
        <p:spPr>
          <a:xfrm>
            <a:off x="62330" y="1330327"/>
            <a:ext cx="3756920" cy="46550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latin typeface="PT Serif" panose="020A0603040505020204" pitchFamily="18" charset="0"/>
              </a:rPr>
              <a:t>Coffee was purchased as raw beans. These were roasted in a pan or cup over a fire, beat or ground into small pieces, and then boiled in water. It was a common drink to be found throughout Texas. It was even present during the battle of the Alamo. There were 2 bags of coffee recorded in the stores of the Alamo on February 3, 1836, but two bags for almost 200 people did not last long. </a:t>
            </a:r>
            <a:endParaRPr lang="en-US" sz="1500" dirty="0">
              <a:latin typeface="PT Serif" panose="020A0603040505020204" pitchFamily="18" charset="0"/>
              <a:cs typeface="Arial"/>
            </a:endParaRPr>
          </a:p>
          <a:p>
            <a:pPr marL="0" indent="0">
              <a:buNone/>
            </a:pPr>
            <a:r>
              <a:rPr lang="en-US" sz="1500" dirty="0">
                <a:latin typeface="PT Serif"/>
              </a:rPr>
              <a:t>Alamo defender Isaac Milsaps wrote to his wife on March 3rd </a:t>
            </a:r>
            <a:endParaRPr lang="en-US" sz="1500" dirty="0">
              <a:latin typeface="PT Serif"/>
              <a:cs typeface="Arial"/>
            </a:endParaRPr>
          </a:p>
          <a:p>
            <a:pPr marL="0" indent="0">
              <a:buNone/>
            </a:pPr>
            <a:r>
              <a:rPr lang="en-US" sz="1500" i="1" dirty="0">
                <a:solidFill>
                  <a:schemeClr val="bg1"/>
                </a:solidFill>
                <a:latin typeface="PT Serif"/>
              </a:rPr>
              <a:t>“we have beef and corn to eat but no coffee, bag I had fell off on the way here so it was spilt” </a:t>
            </a:r>
            <a:r>
              <a:rPr lang="en-US" sz="1500" dirty="0">
                <a:solidFill>
                  <a:schemeClr val="bg1"/>
                </a:solidFill>
                <a:latin typeface="PT Serif"/>
              </a:rPr>
              <a:t>(Chariton, 1990, p. 303).</a:t>
            </a:r>
            <a:r>
              <a:rPr lang="en-US" sz="1500" dirty="0">
                <a:latin typeface="PT Serif"/>
              </a:rPr>
              <a:t> </a:t>
            </a:r>
            <a:endParaRPr lang="en-US" sz="1500" dirty="0">
              <a:latin typeface="PT Serif"/>
              <a:cs typeface="Calibri"/>
            </a:endParaRPr>
          </a:p>
          <a:p>
            <a:pPr marL="0" indent="0">
              <a:buNone/>
            </a:pPr>
            <a:r>
              <a:rPr lang="en-US" sz="1500" dirty="0">
                <a:latin typeface="PT Serif" panose="020A0603040505020204" pitchFamily="18" charset="0"/>
              </a:rPr>
              <a:t>Though some settlers developed the coffee drinking habit in the United States before they immigrated to Texas, coffee was a common drink in Mexico as well. </a:t>
            </a:r>
            <a:endParaRPr lang="en-US" sz="1500" dirty="0">
              <a:latin typeface="PT Serif" panose="020A0603040505020204" pitchFamily="18" charset="0"/>
              <a:cs typeface="Calibri"/>
            </a:endParaRPr>
          </a:p>
        </p:txBody>
      </p:sp>
    </p:spTree>
    <p:extLst>
      <p:ext uri="{BB962C8B-B14F-4D97-AF65-F5344CB8AC3E}">
        <p14:creationId xmlns:p14="http://schemas.microsoft.com/office/powerpoint/2010/main" val="4005805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ey rectangular object with black border&#10;&#10;Description automatically generated">
            <a:extLst>
              <a:ext uri="{FF2B5EF4-FFF2-40B4-BE49-F238E27FC236}">
                <a16:creationId xmlns:a16="http://schemas.microsoft.com/office/drawing/2014/main" id="{20449953-3812-30D5-9077-1748FDA0DF36}"/>
              </a:ext>
            </a:extLst>
          </p:cNvPr>
          <p:cNvPicPr>
            <a:picLocks noChangeAspect="1"/>
          </p:cNvPicPr>
          <p:nvPr/>
        </p:nvPicPr>
        <p:blipFill>
          <a:blip r:embed="rId2"/>
          <a:stretch>
            <a:fillRect/>
          </a:stretch>
        </p:blipFill>
        <p:spPr>
          <a:xfrm>
            <a:off x="6325745" y="3931593"/>
            <a:ext cx="5731392" cy="1198588"/>
          </a:xfrm>
          <a:prstGeom prst="rect">
            <a:avLst/>
          </a:prstGeom>
          <a:ln w="28575">
            <a:solidFill>
              <a:srgbClr val="000000"/>
            </a:solidFill>
          </a:ln>
        </p:spPr>
      </p:pic>
      <p:sp>
        <p:nvSpPr>
          <p:cNvPr id="2" name="Rectangle 1">
            <a:extLst>
              <a:ext uri="{FF2B5EF4-FFF2-40B4-BE49-F238E27FC236}">
                <a16:creationId xmlns:a16="http://schemas.microsoft.com/office/drawing/2014/main" id="{D7896DFC-9334-D11C-E204-D023B2B4E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E8887F-001E-48F1-5F6A-1452CD185AA0}"/>
              </a:ext>
            </a:extLst>
          </p:cNvPr>
          <p:cNvPicPr>
            <a:picLocks noChangeAspect="1"/>
          </p:cNvPicPr>
          <p:nvPr/>
        </p:nvPicPr>
        <p:blipFill rotWithShape="1">
          <a:blip r:embed="rId3"/>
          <a:srcRect l="1858" r="5790" b="2"/>
          <a:stretch/>
        </p:blipFill>
        <p:spPr>
          <a:xfrm>
            <a:off x="1" y="10"/>
            <a:ext cx="5994836" cy="6009958"/>
          </a:xfrm>
          <a:prstGeom prst="rect">
            <a:avLst/>
          </a:prstGeom>
        </p:spPr>
      </p:pic>
      <p:sp>
        <p:nvSpPr>
          <p:cNvPr id="5" name="Title 1">
            <a:extLst>
              <a:ext uri="{FF2B5EF4-FFF2-40B4-BE49-F238E27FC236}">
                <a16:creationId xmlns:a16="http://schemas.microsoft.com/office/drawing/2014/main" id="{3024BEA0-A6CA-B3F1-70C3-327BC21227F7}"/>
              </a:ext>
            </a:extLst>
          </p:cNvPr>
          <p:cNvSpPr>
            <a:spLocks noGrp="1"/>
          </p:cNvSpPr>
          <p:nvPr/>
        </p:nvSpPr>
        <p:spPr>
          <a:xfrm>
            <a:off x="7913397" y="268718"/>
            <a:ext cx="2716360" cy="77639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latin typeface="PT Serif"/>
                <a:cs typeface="Calibri Light"/>
              </a:rPr>
              <a:t>Brick Tea </a:t>
            </a:r>
            <a:endParaRPr lang="en-US" sz="5000">
              <a:latin typeface="PT Serif"/>
              <a:cs typeface="Times New Roman"/>
            </a:endParaRPr>
          </a:p>
        </p:txBody>
      </p:sp>
      <p:sp>
        <p:nvSpPr>
          <p:cNvPr id="8" name="Content Placeholder 2">
            <a:extLst>
              <a:ext uri="{FF2B5EF4-FFF2-40B4-BE49-F238E27FC236}">
                <a16:creationId xmlns:a16="http://schemas.microsoft.com/office/drawing/2014/main" id="{6C1292BE-1394-854C-CB95-B0B64E8E79D0}"/>
              </a:ext>
            </a:extLst>
          </p:cNvPr>
          <p:cNvSpPr>
            <a:spLocks noGrp="1"/>
          </p:cNvSpPr>
          <p:nvPr/>
        </p:nvSpPr>
        <p:spPr>
          <a:xfrm>
            <a:off x="6333492" y="1159901"/>
            <a:ext cx="5808880" cy="43850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PT Serif"/>
              </a:rPr>
              <a:t>Tea was often brought over from China in “bricks” of compressed, dried leaves. The bricks made it possible for tea to travel without spoiling. This was difficult to accomplish with fresh tea leaves. The bricks could be scraped with a knife and the flakes boiled. </a:t>
            </a:r>
          </a:p>
          <a:p>
            <a:pPr marL="0" indent="0">
              <a:buNone/>
            </a:pPr>
            <a:endParaRPr lang="en-US" sz="2000" dirty="0">
              <a:latin typeface="PT Serif"/>
              <a:cs typeface="Calibri"/>
            </a:endParaRPr>
          </a:p>
          <a:p>
            <a:pPr marL="0" indent="0">
              <a:buNone/>
            </a:pPr>
            <a:r>
              <a:rPr lang="en-US" sz="2000" dirty="0">
                <a:latin typeface="PT Serif"/>
                <a:cs typeface="Calibri"/>
              </a:rPr>
              <a:t>A shortage of tea in 1834 Texas is recounted in Dilue Harris' account of their mother:</a:t>
            </a:r>
            <a:r>
              <a:rPr lang="en-US" sz="2000" i="1" dirty="0">
                <a:solidFill>
                  <a:schemeClr val="bg1"/>
                </a:solidFill>
                <a:latin typeface="PT Serif"/>
                <a:cs typeface="Calibri"/>
              </a:rPr>
              <a:t>"Mother had “rice, tea, dried apples and white sugar which she had brought from New Orleans, and which she was keeping for hard times and sickness</a:t>
            </a:r>
            <a:r>
              <a:rPr lang="en-US" sz="2000" dirty="0">
                <a:solidFill>
                  <a:schemeClr val="bg1"/>
                </a:solidFill>
                <a:latin typeface="PT Serif"/>
                <a:cs typeface="Calibri"/>
              </a:rPr>
              <a:t>"(Harris, 1900, p. 96) </a:t>
            </a:r>
            <a:endParaRPr lang="en-US" sz="2000" dirty="0">
              <a:solidFill>
                <a:schemeClr val="bg1"/>
              </a:solidFill>
              <a:latin typeface="PT Serif"/>
              <a:ea typeface="Calibri"/>
              <a:cs typeface="Calibri"/>
            </a:endParaRPr>
          </a:p>
          <a:p>
            <a:pPr marL="0" indent="0">
              <a:buNone/>
            </a:pPr>
            <a:endParaRPr lang="en-US" sz="1800" dirty="0">
              <a:cs typeface="Calibri"/>
            </a:endParaRPr>
          </a:p>
        </p:txBody>
      </p:sp>
    </p:spTree>
    <p:extLst>
      <p:ext uri="{BB962C8B-B14F-4D97-AF65-F5344CB8AC3E}">
        <p14:creationId xmlns:p14="http://schemas.microsoft.com/office/powerpoint/2010/main" val="1917306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ey rectangular object with black border&#10;&#10;Description automatically generated">
            <a:extLst>
              <a:ext uri="{FF2B5EF4-FFF2-40B4-BE49-F238E27FC236}">
                <a16:creationId xmlns:a16="http://schemas.microsoft.com/office/drawing/2014/main" id="{9266EAD2-9D98-2C33-1512-F290C24259D1}"/>
              </a:ext>
            </a:extLst>
          </p:cNvPr>
          <p:cNvPicPr>
            <a:picLocks noChangeAspect="1"/>
          </p:cNvPicPr>
          <p:nvPr/>
        </p:nvPicPr>
        <p:blipFill>
          <a:blip r:embed="rId2"/>
          <a:stretch>
            <a:fillRect/>
          </a:stretch>
        </p:blipFill>
        <p:spPr>
          <a:xfrm>
            <a:off x="111245" y="2540236"/>
            <a:ext cx="6260247" cy="2270377"/>
          </a:xfrm>
          <a:prstGeom prst="rect">
            <a:avLst/>
          </a:prstGeom>
          <a:ln w="28575">
            <a:solidFill>
              <a:srgbClr val="000000"/>
            </a:solidFill>
          </a:ln>
        </p:spPr>
      </p:pic>
      <p:sp>
        <p:nvSpPr>
          <p:cNvPr id="2" name="Title 1">
            <a:extLst>
              <a:ext uri="{FF2B5EF4-FFF2-40B4-BE49-F238E27FC236}">
                <a16:creationId xmlns:a16="http://schemas.microsoft.com/office/drawing/2014/main" id="{206562DD-CFA2-EF3A-F28A-A61E8585579C}"/>
              </a:ext>
            </a:extLst>
          </p:cNvPr>
          <p:cNvSpPr>
            <a:spLocks noGrp="1"/>
          </p:cNvSpPr>
          <p:nvPr/>
        </p:nvSpPr>
        <p:spPr>
          <a:xfrm>
            <a:off x="340718" y="56996"/>
            <a:ext cx="3892351" cy="106666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latin typeface="PT Serif"/>
                <a:cs typeface="Calibri Light"/>
              </a:rPr>
              <a:t>Dried Beans </a:t>
            </a:r>
            <a:endParaRPr lang="en-US" sz="5000">
              <a:latin typeface="PT Serif"/>
              <a:cs typeface="Times New Roman"/>
            </a:endParaRPr>
          </a:p>
        </p:txBody>
      </p:sp>
      <p:pic>
        <p:nvPicPr>
          <p:cNvPr id="3" name="Picture 2">
            <a:extLst>
              <a:ext uri="{FF2B5EF4-FFF2-40B4-BE49-F238E27FC236}">
                <a16:creationId xmlns:a16="http://schemas.microsoft.com/office/drawing/2014/main" id="{CE670E8F-2F23-7629-8558-40D4084F4528}"/>
              </a:ext>
            </a:extLst>
          </p:cNvPr>
          <p:cNvPicPr>
            <a:picLocks noChangeAspect="1"/>
          </p:cNvPicPr>
          <p:nvPr/>
        </p:nvPicPr>
        <p:blipFill rotWithShape="1">
          <a:blip r:embed="rId3"/>
          <a:srcRect t="27281" r="-2" b="661"/>
          <a:stretch/>
        </p:blipFill>
        <p:spPr>
          <a:xfrm>
            <a:off x="6053375" y="1"/>
            <a:ext cx="6138625" cy="6032960"/>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
        <p:nvSpPr>
          <p:cNvPr id="4" name="TextBox 3">
            <a:extLst>
              <a:ext uri="{FF2B5EF4-FFF2-40B4-BE49-F238E27FC236}">
                <a16:creationId xmlns:a16="http://schemas.microsoft.com/office/drawing/2014/main" id="{BEB65A90-230D-D542-C21F-357BC702F25A}"/>
              </a:ext>
            </a:extLst>
          </p:cNvPr>
          <p:cNvSpPr txBox="1"/>
          <p:nvPr/>
        </p:nvSpPr>
        <p:spPr>
          <a:xfrm>
            <a:off x="113627" y="5560459"/>
            <a:ext cx="4632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a:cs typeface="Calibri"/>
              </a:rPr>
              <a:t>Provisions: </a:t>
            </a:r>
            <a:r>
              <a:rPr lang="en-US" sz="1400">
                <a:cs typeface="Calibri"/>
              </a:rPr>
              <a:t>food supplies</a:t>
            </a:r>
            <a:endParaRPr lang="en-US"/>
          </a:p>
        </p:txBody>
      </p:sp>
      <p:sp>
        <p:nvSpPr>
          <p:cNvPr id="6" name="Content Placeholder 2">
            <a:extLst>
              <a:ext uri="{FF2B5EF4-FFF2-40B4-BE49-F238E27FC236}">
                <a16:creationId xmlns:a16="http://schemas.microsoft.com/office/drawing/2014/main" id="{3BBEBB7D-597A-5CB6-4F15-2C3783F61A53}"/>
              </a:ext>
            </a:extLst>
          </p:cNvPr>
          <p:cNvSpPr>
            <a:spLocks noGrp="1"/>
          </p:cNvSpPr>
          <p:nvPr/>
        </p:nvSpPr>
        <p:spPr>
          <a:xfrm>
            <a:off x="113239" y="1193542"/>
            <a:ext cx="6142441" cy="42115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PT Serif" panose="020A0603040505020204" pitchFamily="18" charset="0"/>
              </a:rPr>
              <a:t>On the trail, travelers carried dried beans because they would not spoil. When Stephen F. Austin wrote to his family in 1824 before they traveled to Texas he recommended, </a:t>
            </a:r>
            <a:endParaRPr lang="en-US" sz="2200" i="1" dirty="0">
              <a:latin typeface="PT Serif" panose="020A0603040505020204" pitchFamily="18" charset="0"/>
              <a:cs typeface="Arial"/>
            </a:endParaRPr>
          </a:p>
          <a:p>
            <a:pPr marL="0" indent="0">
              <a:buNone/>
            </a:pPr>
            <a:r>
              <a:rPr lang="en-US" sz="2200" i="1" dirty="0">
                <a:solidFill>
                  <a:schemeClr val="bg1"/>
                </a:solidFill>
                <a:latin typeface="PT Serif" panose="020A0603040505020204" pitchFamily="18" charset="0"/>
              </a:rPr>
              <a:t>“the furniture and other heavy articles. . . sell for pork, flour, beans etc. to use on the road for you must start with enough </a:t>
            </a:r>
            <a:r>
              <a:rPr lang="en-US" sz="2200" b="1" i="1" u="sng" dirty="0">
                <a:solidFill>
                  <a:schemeClr val="bg1"/>
                </a:solidFill>
                <a:latin typeface="PT Serif" panose="020A0603040505020204" pitchFamily="18" charset="0"/>
              </a:rPr>
              <a:t>provisions </a:t>
            </a:r>
            <a:r>
              <a:rPr lang="en-US" sz="2200" i="1" dirty="0">
                <a:solidFill>
                  <a:schemeClr val="bg1"/>
                </a:solidFill>
                <a:latin typeface="PT Serif" panose="020A0603040505020204" pitchFamily="18" charset="0"/>
              </a:rPr>
              <a:t>enough to last the whole journey.” He also recommended many items to bring in excess as they would sell very well including "from Missouri several barrels of beans (Baker, </a:t>
            </a:r>
            <a:r>
              <a:rPr lang="en-US" sz="2200" dirty="0">
                <a:solidFill>
                  <a:schemeClr val="bg1"/>
                </a:solidFill>
                <a:latin typeface="PT Serif" panose="020A0603040505020204" pitchFamily="18" charset="0"/>
              </a:rPr>
              <a:t>1924, p. 785</a:t>
            </a:r>
            <a:r>
              <a:rPr lang="en-US" sz="2200" b="0" dirty="0">
                <a:solidFill>
                  <a:schemeClr val="bg1"/>
                </a:solidFill>
                <a:effectLst/>
                <a:latin typeface="PT Serif" panose="020A0603040505020204" pitchFamily="18" charset="0"/>
              </a:rPr>
              <a:t>–</a:t>
            </a:r>
            <a:r>
              <a:rPr lang="en-US" sz="2200" dirty="0">
                <a:solidFill>
                  <a:schemeClr val="bg1"/>
                </a:solidFill>
                <a:latin typeface="PT Serif" panose="020A0603040505020204" pitchFamily="18" charset="0"/>
              </a:rPr>
              <a:t>787). </a:t>
            </a:r>
            <a:endParaRPr lang="en-US" sz="2200" dirty="0">
              <a:solidFill>
                <a:srgbClr val="292929"/>
              </a:solidFill>
              <a:latin typeface="PT Serif" panose="020A0603040505020204" pitchFamily="18" charset="0"/>
              <a:cs typeface="Calibri"/>
            </a:endParaRPr>
          </a:p>
        </p:txBody>
      </p:sp>
    </p:spTree>
    <p:extLst>
      <p:ext uri="{BB962C8B-B14F-4D97-AF65-F5344CB8AC3E}">
        <p14:creationId xmlns:p14="http://schemas.microsoft.com/office/powerpoint/2010/main" val="3360304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789623-D608-F968-44CB-F44AC4BBD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1">
            <a:extLst>
              <a:ext uri="{FF2B5EF4-FFF2-40B4-BE49-F238E27FC236}">
                <a16:creationId xmlns:a16="http://schemas.microsoft.com/office/drawing/2014/main" id="{63C54FF1-F5A1-3C4F-DAB0-510919D26A1D}"/>
              </a:ext>
            </a:extLst>
          </p:cNvPr>
          <p:cNvSpPr>
            <a:spLocks noGrp="1"/>
          </p:cNvSpPr>
          <p:nvPr/>
        </p:nvSpPr>
        <p:spPr>
          <a:xfrm>
            <a:off x="5339490" y="265465"/>
            <a:ext cx="6251110" cy="777393"/>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PT Serif"/>
                <a:cs typeface="Times New Roman"/>
              </a:rPr>
              <a:t>Piloncillo </a:t>
            </a:r>
          </a:p>
        </p:txBody>
      </p:sp>
      <p:pic>
        <p:nvPicPr>
          <p:cNvPr id="4" name="Picture 3">
            <a:extLst>
              <a:ext uri="{FF2B5EF4-FFF2-40B4-BE49-F238E27FC236}">
                <a16:creationId xmlns:a16="http://schemas.microsoft.com/office/drawing/2014/main" id="{F8644C44-D7D7-6763-7950-D31B9B06B3FB}"/>
              </a:ext>
            </a:extLst>
          </p:cNvPr>
          <p:cNvPicPr>
            <a:picLocks noChangeAspect="1"/>
          </p:cNvPicPr>
          <p:nvPr/>
        </p:nvPicPr>
        <p:blipFill rotWithShape="1">
          <a:blip r:embed="rId2"/>
          <a:srcRect l="8537"/>
          <a:stretch/>
        </p:blipFill>
        <p:spPr>
          <a:xfrm>
            <a:off x="1" y="10"/>
            <a:ext cx="4657344" cy="602224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 name="sketchy line">
            <a:extLst>
              <a:ext uri="{FF2B5EF4-FFF2-40B4-BE49-F238E27FC236}">
                <a16:creationId xmlns:a16="http://schemas.microsoft.com/office/drawing/2014/main" id="{04550FE6-7860-15F3-AA1E-D6F7E071F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A1DD3ED7-4992-69A0-536B-8D7618774E51}"/>
              </a:ext>
            </a:extLst>
          </p:cNvPr>
          <p:cNvPicPr>
            <a:picLocks noChangeAspect="1"/>
          </p:cNvPicPr>
          <p:nvPr/>
        </p:nvPicPr>
        <p:blipFill>
          <a:blip r:embed="rId3"/>
          <a:stretch>
            <a:fillRect/>
          </a:stretch>
        </p:blipFill>
        <p:spPr>
          <a:xfrm>
            <a:off x="5297760" y="4122150"/>
            <a:ext cx="4657344" cy="360471"/>
          </a:xfrm>
          <a:prstGeom prst="rect">
            <a:avLst/>
          </a:prstGeom>
        </p:spPr>
      </p:pic>
      <p:sp>
        <p:nvSpPr>
          <p:cNvPr id="7" name="TextBox 6">
            <a:extLst>
              <a:ext uri="{FF2B5EF4-FFF2-40B4-BE49-F238E27FC236}">
                <a16:creationId xmlns:a16="http://schemas.microsoft.com/office/drawing/2014/main" id="{F80CC8DC-BC40-952A-3133-58BDBD3C42E7}"/>
              </a:ext>
            </a:extLst>
          </p:cNvPr>
          <p:cNvSpPr txBox="1"/>
          <p:nvPr/>
        </p:nvSpPr>
        <p:spPr>
          <a:xfrm>
            <a:off x="4934798" y="4989087"/>
            <a:ext cx="4632960"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a:latin typeface="PT Serif"/>
                <a:cs typeface="Calibri"/>
              </a:rPr>
              <a:t>Scarcely: </a:t>
            </a:r>
            <a:r>
              <a:rPr lang="en-US" sz="1400">
                <a:latin typeface="PT Serif"/>
                <a:cs typeface="Calibri"/>
              </a:rPr>
              <a:t>hardly or very little </a:t>
            </a:r>
            <a:endParaRPr lang="en-US" sz="1400">
              <a:latin typeface="PT Serif"/>
              <a:ea typeface="Calibri"/>
              <a:cs typeface="Calibri"/>
            </a:endParaRPr>
          </a:p>
          <a:p>
            <a:r>
              <a:rPr lang="en-US" sz="1400" b="1" i="1">
                <a:latin typeface="PT Serif"/>
                <a:ea typeface="Calibri"/>
                <a:cs typeface="Calibri"/>
              </a:rPr>
              <a:t>Cultivation:</a:t>
            </a:r>
            <a:r>
              <a:rPr lang="en-US" sz="1400" i="1">
                <a:latin typeface="PT Serif"/>
                <a:ea typeface="Calibri"/>
                <a:cs typeface="Calibri"/>
              </a:rPr>
              <a:t> </a:t>
            </a:r>
            <a:r>
              <a:rPr lang="en-US" sz="1400">
                <a:latin typeface="PT Serif"/>
                <a:ea typeface="Calibri"/>
                <a:cs typeface="Calibri"/>
              </a:rPr>
              <a:t>to prepare land for growth of crops </a:t>
            </a:r>
          </a:p>
          <a:p>
            <a:r>
              <a:rPr lang="en-US" sz="1400" b="1" i="1">
                <a:latin typeface="PT Serif"/>
                <a:ea typeface="Calibri"/>
                <a:cs typeface="Calibri"/>
              </a:rPr>
              <a:t>Province: </a:t>
            </a:r>
            <a:r>
              <a:rPr lang="en-US" sz="1400">
                <a:latin typeface="PT Serif"/>
                <a:ea typeface="Calibri"/>
                <a:cs typeface="Calibri"/>
              </a:rPr>
              <a:t>an area of land that is part of a country</a:t>
            </a:r>
          </a:p>
        </p:txBody>
      </p:sp>
      <p:pic>
        <p:nvPicPr>
          <p:cNvPr id="11" name="Picture 10" descr="A grey rectangular object with black border&#10;&#10;Description automatically generated">
            <a:extLst>
              <a:ext uri="{FF2B5EF4-FFF2-40B4-BE49-F238E27FC236}">
                <a16:creationId xmlns:a16="http://schemas.microsoft.com/office/drawing/2014/main" id="{4AB19ABA-9CBF-09D0-4C85-AE4D7744C7C2}"/>
              </a:ext>
            </a:extLst>
          </p:cNvPr>
          <p:cNvPicPr>
            <a:picLocks noChangeAspect="1"/>
          </p:cNvPicPr>
          <p:nvPr/>
        </p:nvPicPr>
        <p:blipFill>
          <a:blip r:embed="rId4"/>
          <a:stretch>
            <a:fillRect/>
          </a:stretch>
        </p:blipFill>
        <p:spPr>
          <a:xfrm>
            <a:off x="4875340" y="2916517"/>
            <a:ext cx="7095617" cy="1923718"/>
          </a:xfrm>
          <a:prstGeom prst="rect">
            <a:avLst/>
          </a:prstGeom>
          <a:ln w="28575">
            <a:solidFill>
              <a:srgbClr val="000000"/>
            </a:solidFill>
          </a:ln>
        </p:spPr>
      </p:pic>
      <p:sp>
        <p:nvSpPr>
          <p:cNvPr id="9" name="Content Placeholder 2">
            <a:extLst>
              <a:ext uri="{FF2B5EF4-FFF2-40B4-BE49-F238E27FC236}">
                <a16:creationId xmlns:a16="http://schemas.microsoft.com/office/drawing/2014/main" id="{61BB9320-F459-7582-6F2C-BFD8D172F59F}"/>
              </a:ext>
            </a:extLst>
          </p:cNvPr>
          <p:cNvSpPr>
            <a:spLocks noGrp="1"/>
          </p:cNvSpPr>
          <p:nvPr/>
        </p:nvSpPr>
        <p:spPr>
          <a:xfrm>
            <a:off x="4933734" y="1199710"/>
            <a:ext cx="6936670" cy="373811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latin typeface="PT Serif"/>
              </a:rPr>
              <a:t>The sugar available to Texans came from sugarcane and was dark in color.  Sugar was molded into a shape called a sugar cone. In Mexico these were called </a:t>
            </a:r>
            <a:r>
              <a:rPr lang="en-US" sz="2100" dirty="0" err="1">
                <a:latin typeface="PT Serif"/>
              </a:rPr>
              <a:t>piloncillos</a:t>
            </a:r>
            <a:r>
              <a:rPr lang="en-US" sz="2100" dirty="0">
                <a:latin typeface="PT Serif"/>
              </a:rPr>
              <a:t>. </a:t>
            </a:r>
            <a:endParaRPr lang="en-US" sz="2100" dirty="0">
              <a:latin typeface="PT Serif"/>
              <a:cs typeface="Calibri"/>
            </a:endParaRPr>
          </a:p>
          <a:p>
            <a:pPr marL="0" indent="0">
              <a:buNone/>
            </a:pPr>
            <a:r>
              <a:rPr lang="en-US" sz="2100" dirty="0">
                <a:latin typeface="PT Serif"/>
              </a:rPr>
              <a:t>An 1821 report shows how difficult it was to plant sugarcane crops. </a:t>
            </a:r>
          </a:p>
          <a:p>
            <a:pPr marL="0" indent="0">
              <a:buNone/>
            </a:pPr>
            <a:endParaRPr lang="en-US" sz="2100" dirty="0">
              <a:solidFill>
                <a:schemeClr val="bg1"/>
              </a:solidFill>
              <a:latin typeface="PT Serif"/>
            </a:endParaRPr>
          </a:p>
          <a:p>
            <a:pPr marL="0" indent="0">
              <a:buNone/>
            </a:pPr>
            <a:r>
              <a:rPr lang="en-US" sz="2100" dirty="0">
                <a:solidFill>
                  <a:schemeClr val="bg1"/>
                </a:solidFill>
                <a:latin typeface="PT Serif"/>
              </a:rPr>
              <a:t>“. . .</a:t>
            </a:r>
            <a:r>
              <a:rPr lang="en-US" sz="2100" b="1" i="1" u="sng" dirty="0">
                <a:solidFill>
                  <a:schemeClr val="bg1"/>
                </a:solidFill>
                <a:latin typeface="PT Serif"/>
              </a:rPr>
              <a:t>scarcely </a:t>
            </a:r>
            <a:r>
              <a:rPr lang="en-US" sz="2100" i="1" dirty="0">
                <a:solidFill>
                  <a:schemeClr val="bg1"/>
                </a:solidFill>
                <a:latin typeface="PT Serif"/>
              </a:rPr>
              <a:t>leaving the people the necessary time for the </a:t>
            </a:r>
            <a:r>
              <a:rPr lang="en-US" sz="2100" b="1" i="1" u="sng" dirty="0">
                <a:solidFill>
                  <a:schemeClr val="bg1"/>
                </a:solidFill>
                <a:latin typeface="PT Serif"/>
              </a:rPr>
              <a:t>cultivation </a:t>
            </a:r>
            <a:r>
              <a:rPr lang="en-US" sz="2100" i="1" dirty="0">
                <a:solidFill>
                  <a:schemeClr val="bg1"/>
                </a:solidFill>
                <a:latin typeface="PT Serif"/>
              </a:rPr>
              <a:t>of the lands previously granted them." However one of the few crops they had been able to  plant was sugar cane. This sugar led to "the only article manufactured in the </a:t>
            </a:r>
            <a:r>
              <a:rPr lang="en-US" sz="2100" b="1" i="1" u="sng" dirty="0">
                <a:solidFill>
                  <a:schemeClr val="bg1"/>
                </a:solidFill>
                <a:latin typeface="PT Serif"/>
              </a:rPr>
              <a:t>province</a:t>
            </a:r>
            <a:r>
              <a:rPr lang="en-US" sz="2100" i="1" dirty="0">
                <a:solidFill>
                  <a:schemeClr val="bg1"/>
                </a:solidFill>
                <a:latin typeface="PT Serif"/>
              </a:rPr>
              <a:t>... the "Piloncillo' sugar" </a:t>
            </a:r>
            <a:r>
              <a:rPr lang="en-US" sz="2100" dirty="0">
                <a:solidFill>
                  <a:schemeClr val="bg1"/>
                </a:solidFill>
                <a:latin typeface="PT Serif"/>
              </a:rPr>
              <a:t>(Martinez &amp; Flores, 1856, p. 1). </a:t>
            </a:r>
            <a:endParaRPr lang="en-US" sz="2100" dirty="0">
              <a:solidFill>
                <a:schemeClr val="bg1"/>
              </a:solidFill>
              <a:latin typeface="PT Serif"/>
              <a:ea typeface="Calibri"/>
              <a:cs typeface="Calibri"/>
            </a:endParaRPr>
          </a:p>
          <a:p>
            <a:pPr marL="0" indent="0">
              <a:buNone/>
            </a:pPr>
            <a:endParaRPr lang="en-US" dirty="0">
              <a:latin typeface="PT Serif"/>
            </a:endParaRPr>
          </a:p>
        </p:txBody>
      </p:sp>
    </p:spTree>
    <p:extLst>
      <p:ext uri="{BB962C8B-B14F-4D97-AF65-F5344CB8AC3E}">
        <p14:creationId xmlns:p14="http://schemas.microsoft.com/office/powerpoint/2010/main" val="1524503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209DC-9E03-93C0-146F-D04FAAC600B3}"/>
              </a:ext>
            </a:extLst>
          </p:cNvPr>
          <p:cNvSpPr>
            <a:spLocks noGrp="1"/>
          </p:cNvSpPr>
          <p:nvPr/>
        </p:nvSpPr>
        <p:spPr>
          <a:xfrm>
            <a:off x="7438306" y="176884"/>
            <a:ext cx="2756119" cy="704126"/>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latin typeface="PT Serif"/>
                <a:cs typeface="Calibri Light"/>
              </a:rPr>
              <a:t>Dried Meat </a:t>
            </a:r>
            <a:endParaRPr lang="en-US" sz="5000">
              <a:latin typeface="PT Serif"/>
              <a:cs typeface="Times New Roman"/>
            </a:endParaRPr>
          </a:p>
        </p:txBody>
      </p:sp>
      <p:pic>
        <p:nvPicPr>
          <p:cNvPr id="3" name="Picture 2">
            <a:extLst>
              <a:ext uri="{FF2B5EF4-FFF2-40B4-BE49-F238E27FC236}">
                <a16:creationId xmlns:a16="http://schemas.microsoft.com/office/drawing/2014/main" id="{1F3404B3-17D3-B920-317D-DA784F6411E9}"/>
              </a:ext>
            </a:extLst>
          </p:cNvPr>
          <p:cNvPicPr>
            <a:picLocks noChangeAspect="1"/>
          </p:cNvPicPr>
          <p:nvPr/>
        </p:nvPicPr>
        <p:blipFill rotWithShape="1">
          <a:blip r:embed="rId2"/>
          <a:srcRect t="16207" r="-2" b="-2"/>
          <a:stretch/>
        </p:blipFill>
        <p:spPr>
          <a:xfrm>
            <a:off x="2" y="1587"/>
            <a:ext cx="5598241" cy="604525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pic>
        <p:nvPicPr>
          <p:cNvPr id="8" name="Picture 7" descr="A grey rectangular object with black border&#10;&#10;Description automatically generated">
            <a:extLst>
              <a:ext uri="{FF2B5EF4-FFF2-40B4-BE49-F238E27FC236}">
                <a16:creationId xmlns:a16="http://schemas.microsoft.com/office/drawing/2014/main" id="{48346EAB-AB57-4E24-8AA2-F8C52C5D0994}"/>
              </a:ext>
            </a:extLst>
          </p:cNvPr>
          <p:cNvPicPr>
            <a:picLocks noChangeAspect="1"/>
          </p:cNvPicPr>
          <p:nvPr/>
        </p:nvPicPr>
        <p:blipFill>
          <a:blip r:embed="rId3"/>
          <a:stretch>
            <a:fillRect/>
          </a:stretch>
        </p:blipFill>
        <p:spPr>
          <a:xfrm>
            <a:off x="5685895" y="2944566"/>
            <a:ext cx="6364344" cy="743848"/>
          </a:xfrm>
          <a:prstGeom prst="rect">
            <a:avLst/>
          </a:prstGeom>
          <a:ln w="28575">
            <a:solidFill>
              <a:srgbClr val="000000"/>
            </a:solidFill>
          </a:ln>
        </p:spPr>
      </p:pic>
      <p:pic>
        <p:nvPicPr>
          <p:cNvPr id="9" name="Picture 8" descr="A grey rectangular object with black border&#10;&#10;Description automatically generated">
            <a:extLst>
              <a:ext uri="{FF2B5EF4-FFF2-40B4-BE49-F238E27FC236}">
                <a16:creationId xmlns:a16="http://schemas.microsoft.com/office/drawing/2014/main" id="{B8451637-8C05-1FD3-1CDF-F232B06A9609}"/>
              </a:ext>
            </a:extLst>
          </p:cNvPr>
          <p:cNvPicPr>
            <a:picLocks noChangeAspect="1"/>
          </p:cNvPicPr>
          <p:nvPr/>
        </p:nvPicPr>
        <p:blipFill>
          <a:blip r:embed="rId3"/>
          <a:stretch>
            <a:fillRect/>
          </a:stretch>
        </p:blipFill>
        <p:spPr>
          <a:xfrm>
            <a:off x="5705433" y="4887723"/>
            <a:ext cx="6364344" cy="743848"/>
          </a:xfrm>
          <a:prstGeom prst="rect">
            <a:avLst/>
          </a:prstGeom>
          <a:ln w="28575">
            <a:solidFill>
              <a:srgbClr val="000000"/>
            </a:solidFill>
          </a:ln>
        </p:spPr>
      </p:pic>
      <p:sp>
        <p:nvSpPr>
          <p:cNvPr id="6" name="Content Placeholder 2">
            <a:extLst>
              <a:ext uri="{FF2B5EF4-FFF2-40B4-BE49-F238E27FC236}">
                <a16:creationId xmlns:a16="http://schemas.microsoft.com/office/drawing/2014/main" id="{12E52846-5604-CB53-237C-B2B66CD8AAD8}"/>
              </a:ext>
            </a:extLst>
          </p:cNvPr>
          <p:cNvSpPr>
            <a:spLocks noGrp="1"/>
          </p:cNvSpPr>
          <p:nvPr/>
        </p:nvSpPr>
        <p:spPr>
          <a:xfrm>
            <a:off x="5750205" y="1274787"/>
            <a:ext cx="6235722" cy="474910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PT Serif"/>
              </a:rPr>
              <a:t>Though Texas has become known as cattle country, pigs were the more common meat item simply because the animals required less care. </a:t>
            </a:r>
            <a:r>
              <a:rPr lang="en-US" sz="1800" dirty="0">
                <a:latin typeface="PT Serif"/>
                <a:ea typeface="Calibri"/>
                <a:cs typeface="Calibri"/>
              </a:rPr>
              <a:t>Meat from freshly butchered animals had to be eaten quickly or it would spoil, and Texas settlers could not afford to waste food. When a group of travelers stopped at the house of </a:t>
            </a:r>
            <a:r>
              <a:rPr lang="en-US" sz="1800" dirty="0" err="1">
                <a:latin typeface="PT Serif"/>
                <a:ea typeface="Calibri"/>
                <a:cs typeface="Calibri"/>
              </a:rPr>
              <a:t>Dilue</a:t>
            </a:r>
            <a:r>
              <a:rPr lang="en-US" sz="1800" dirty="0">
                <a:latin typeface="PT Serif"/>
                <a:ea typeface="Calibri"/>
                <a:cs typeface="Calibri"/>
              </a:rPr>
              <a:t> Harris in 1834, this is the method they used to preserve their meat. </a:t>
            </a:r>
            <a:endParaRPr lang="en-US" dirty="0">
              <a:latin typeface="PT Serif"/>
              <a:ea typeface="Calibri"/>
              <a:cs typeface="Calibri"/>
            </a:endParaRPr>
          </a:p>
          <a:p>
            <a:pPr marL="0" indent="0">
              <a:buNone/>
            </a:pPr>
            <a:r>
              <a:rPr lang="en-US" sz="1800" i="1" dirty="0">
                <a:solidFill>
                  <a:schemeClr val="bg1"/>
                </a:solidFill>
                <a:latin typeface="PT Serif"/>
                <a:ea typeface="Calibri"/>
                <a:cs typeface="Calibri"/>
              </a:rPr>
              <a:t>"He had a large scaffold built over a trench and made a fire under it. He butchered the beeves (beef) and dried the meat over the fire"</a:t>
            </a:r>
            <a:r>
              <a:rPr lang="en-US" sz="1800" dirty="0">
                <a:solidFill>
                  <a:schemeClr val="bg1"/>
                </a:solidFill>
                <a:latin typeface="PT Serif"/>
                <a:ea typeface="Calibri"/>
                <a:cs typeface="Calibri"/>
              </a:rPr>
              <a:t> (Harris, 1900, p. 99). </a:t>
            </a:r>
          </a:p>
          <a:p>
            <a:pPr marL="0" indent="0">
              <a:buNone/>
            </a:pPr>
            <a:endParaRPr lang="en-US" sz="1800" dirty="0">
              <a:latin typeface="PT Serif"/>
              <a:ea typeface="Calibri"/>
              <a:cs typeface="Calibri"/>
            </a:endParaRPr>
          </a:p>
          <a:p>
            <a:pPr marL="0" indent="0">
              <a:buNone/>
            </a:pPr>
            <a:r>
              <a:rPr lang="en-US" sz="1800" dirty="0">
                <a:latin typeface="PT Serif"/>
                <a:ea typeface="Calibri"/>
                <a:cs typeface="Calibri"/>
              </a:rPr>
              <a:t>Another preservation technique was to place the meat in a "salt box" where salt soaked into the meat to keep it from spoiling.</a:t>
            </a:r>
            <a:endParaRPr lang="en-US" sz="1800" dirty="0">
              <a:solidFill>
                <a:schemeClr val="bg1"/>
              </a:solidFill>
              <a:latin typeface="PT Serif"/>
              <a:ea typeface="Calibri"/>
              <a:cs typeface="Calibri"/>
            </a:endParaRPr>
          </a:p>
          <a:p>
            <a:pPr marL="0" indent="0">
              <a:buNone/>
            </a:pPr>
            <a:r>
              <a:rPr lang="en-US" sz="1800" dirty="0">
                <a:solidFill>
                  <a:schemeClr val="bg1"/>
                </a:solidFill>
                <a:latin typeface="PT Serif"/>
                <a:ea typeface="Calibri"/>
                <a:cs typeface="Calibri"/>
              </a:rPr>
              <a:t> </a:t>
            </a:r>
            <a:r>
              <a:rPr lang="en-US" sz="1800" i="1" dirty="0">
                <a:solidFill>
                  <a:schemeClr val="bg1"/>
                </a:solidFill>
                <a:latin typeface="PT Serif"/>
                <a:ea typeface="Calibri"/>
                <a:cs typeface="Calibri"/>
              </a:rPr>
              <a:t>"increase[ed] in weight 150-fold in the first eight months of life. Another significant factor in the popularity of pork was its 'good keeping qualities" </a:t>
            </a:r>
            <a:r>
              <a:rPr lang="en-US" sz="1800" dirty="0">
                <a:solidFill>
                  <a:schemeClr val="bg1"/>
                </a:solidFill>
                <a:latin typeface="PT Serif"/>
                <a:ea typeface="Calibri"/>
                <a:cs typeface="Calibri"/>
              </a:rPr>
              <a:t>(Murry, 1991, p. 93). </a:t>
            </a:r>
            <a:endParaRPr lang="en-US" dirty="0">
              <a:solidFill>
                <a:schemeClr val="bg1"/>
              </a:solidFill>
            </a:endParaRPr>
          </a:p>
        </p:txBody>
      </p:sp>
    </p:spTree>
    <p:extLst>
      <p:ext uri="{BB962C8B-B14F-4D97-AF65-F5344CB8AC3E}">
        <p14:creationId xmlns:p14="http://schemas.microsoft.com/office/powerpoint/2010/main" val="3366754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547DB3-D457-6B8D-513F-D22BC3CC2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3049"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able with utensils and utensils&#10;&#10;Description automatically generated">
            <a:extLst>
              <a:ext uri="{FF2B5EF4-FFF2-40B4-BE49-F238E27FC236}">
                <a16:creationId xmlns:a16="http://schemas.microsoft.com/office/drawing/2014/main" id="{A271EB45-68B6-A17D-6C06-D58E61DDF487}"/>
              </a:ext>
            </a:extLst>
          </p:cNvPr>
          <p:cNvPicPr>
            <a:picLocks noChangeAspect="1"/>
          </p:cNvPicPr>
          <p:nvPr/>
        </p:nvPicPr>
        <p:blipFill rotWithShape="1">
          <a:blip r:embed="rId2"/>
          <a:srcRect r="9409" b="1"/>
          <a:stretch/>
        </p:blipFill>
        <p:spPr>
          <a:xfrm>
            <a:off x="4857517" y="10"/>
            <a:ext cx="7334481" cy="6022248"/>
          </a:xfrm>
          <a:prstGeom prst="rect">
            <a:avLst/>
          </a:prstGeom>
        </p:spPr>
      </p:pic>
      <p:sp>
        <p:nvSpPr>
          <p:cNvPr id="5" name="Title 1">
            <a:extLst>
              <a:ext uri="{FF2B5EF4-FFF2-40B4-BE49-F238E27FC236}">
                <a16:creationId xmlns:a16="http://schemas.microsoft.com/office/drawing/2014/main" id="{D8943D4A-2E1B-D051-3118-3699EFF69418}"/>
              </a:ext>
            </a:extLst>
          </p:cNvPr>
          <p:cNvSpPr>
            <a:spLocks noGrp="1"/>
          </p:cNvSpPr>
          <p:nvPr/>
        </p:nvSpPr>
        <p:spPr>
          <a:xfrm>
            <a:off x="104422" y="236977"/>
            <a:ext cx="4741803" cy="1137912"/>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latin typeface="PT Serif"/>
                <a:cs typeface="Calibri Light"/>
              </a:rPr>
              <a:t>Nourishment Questions  </a:t>
            </a:r>
            <a:endParaRPr lang="en-US">
              <a:latin typeface="PT Serif"/>
            </a:endParaRPr>
          </a:p>
        </p:txBody>
      </p:sp>
      <p:sp>
        <p:nvSpPr>
          <p:cNvPr id="6" name="Content Placeholder 2">
            <a:extLst>
              <a:ext uri="{FF2B5EF4-FFF2-40B4-BE49-F238E27FC236}">
                <a16:creationId xmlns:a16="http://schemas.microsoft.com/office/drawing/2014/main" id="{5AA8D544-2990-5754-852E-52CBE2C45F72}"/>
              </a:ext>
            </a:extLst>
          </p:cNvPr>
          <p:cNvSpPr>
            <a:spLocks noGrp="1"/>
          </p:cNvSpPr>
          <p:nvPr/>
        </p:nvSpPr>
        <p:spPr>
          <a:xfrm>
            <a:off x="107966" y="1614902"/>
            <a:ext cx="4613473" cy="50503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2200" dirty="0">
                <a:latin typeface="PT Serif"/>
                <a:cs typeface="Calibri" panose="020F0502020204030204"/>
              </a:rPr>
              <a:t>If you had to choose one food item to have on the frontier, which would you pick? Explain.  </a:t>
            </a:r>
          </a:p>
          <a:p>
            <a:pPr marL="457200" indent="-457200">
              <a:buAutoNum type="arabicPeriod"/>
            </a:pPr>
            <a:endParaRPr lang="en-US" sz="1100" dirty="0">
              <a:latin typeface="PT Serif"/>
              <a:cs typeface="Calibri" panose="020F0502020204030204"/>
            </a:endParaRPr>
          </a:p>
          <a:p>
            <a:pPr marL="457200" indent="-457200">
              <a:buAutoNum type="arabicPeriod"/>
            </a:pPr>
            <a:r>
              <a:rPr lang="en-US" sz="2200" dirty="0">
                <a:latin typeface="PT Serif"/>
                <a:cs typeface="Calibri" panose="020F0502020204030204"/>
              </a:rPr>
              <a:t>If you were on the frontier and needed to leave a few objects behind. Which nourishment objects would you leave? Why? </a:t>
            </a:r>
          </a:p>
          <a:p>
            <a:pPr marL="457200" indent="-457200">
              <a:buAutoNum type="arabicPeriod"/>
            </a:pPr>
            <a:endParaRPr lang="en-US" sz="1200" dirty="0">
              <a:latin typeface="PT Serif"/>
              <a:cs typeface="Calibri" panose="020F0502020204030204"/>
            </a:endParaRPr>
          </a:p>
          <a:p>
            <a:pPr marL="457200" indent="-457200">
              <a:buAutoNum type="arabicPeriod"/>
            </a:pPr>
            <a:r>
              <a:rPr lang="en-US" sz="2200" dirty="0">
                <a:latin typeface="PT Serif"/>
                <a:cs typeface="Calibri" panose="020F0502020204030204"/>
              </a:rPr>
              <a:t>Do you think all individuals carried these objects? Explain.</a:t>
            </a:r>
            <a:r>
              <a:rPr lang="en-US" sz="2200" dirty="0">
                <a:cs typeface="Calibri" panose="020F0502020204030204"/>
              </a:rPr>
              <a:t> </a:t>
            </a:r>
          </a:p>
        </p:txBody>
      </p:sp>
    </p:spTree>
    <p:extLst>
      <p:ext uri="{BB962C8B-B14F-4D97-AF65-F5344CB8AC3E}">
        <p14:creationId xmlns:p14="http://schemas.microsoft.com/office/powerpoint/2010/main" val="1668168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547DB3-D457-6B8D-513F-D22BC3CC2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3049"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black and blue sign with a star&#10;&#10;Description automatically generated">
            <a:extLst>
              <a:ext uri="{FF2B5EF4-FFF2-40B4-BE49-F238E27FC236}">
                <a16:creationId xmlns:a16="http://schemas.microsoft.com/office/drawing/2014/main" id="{8084EA09-0A51-3FAC-7F3B-F944CBED1FE6}"/>
              </a:ext>
            </a:extLst>
          </p:cNvPr>
          <p:cNvPicPr>
            <a:picLocks noChangeAspect="1"/>
          </p:cNvPicPr>
          <p:nvPr/>
        </p:nvPicPr>
        <p:blipFill>
          <a:blip r:embed="rId2"/>
          <a:stretch>
            <a:fillRect/>
          </a:stretch>
        </p:blipFill>
        <p:spPr>
          <a:xfrm>
            <a:off x="829030" y="982831"/>
            <a:ext cx="5875865" cy="3930413"/>
          </a:xfrm>
          <a:prstGeom prst="rect">
            <a:avLst/>
          </a:prstGeom>
        </p:spPr>
      </p:pic>
      <p:sp>
        <p:nvSpPr>
          <p:cNvPr id="8" name="TextBox 3">
            <a:extLst>
              <a:ext uri="{FF2B5EF4-FFF2-40B4-BE49-F238E27FC236}">
                <a16:creationId xmlns:a16="http://schemas.microsoft.com/office/drawing/2014/main" id="{7E0BAC36-622F-0688-DE7E-7CBE41B53A91}"/>
              </a:ext>
            </a:extLst>
          </p:cNvPr>
          <p:cNvSpPr txBox="1"/>
          <p:nvPr/>
        </p:nvSpPr>
        <p:spPr>
          <a:xfrm>
            <a:off x="6306658" y="3138872"/>
            <a:ext cx="4787697" cy="90349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8500" b="1">
                <a:solidFill>
                  <a:srgbClr val="233247"/>
                </a:solidFill>
                <a:latin typeface="PT Serif"/>
                <a:ea typeface="+mj-ea"/>
                <a:cs typeface="Times New Roman"/>
              </a:rPr>
              <a:t>TOOLS</a:t>
            </a:r>
            <a:endParaRPr lang="en-US" sz="8500">
              <a:latin typeface="PT Serif"/>
              <a:ea typeface="+mj-ea"/>
              <a:cs typeface="Calibri" panose="020F0502020204030204"/>
            </a:endParaRPr>
          </a:p>
        </p:txBody>
      </p:sp>
    </p:spTree>
    <p:extLst>
      <p:ext uri="{BB962C8B-B14F-4D97-AF65-F5344CB8AC3E}">
        <p14:creationId xmlns:p14="http://schemas.microsoft.com/office/powerpoint/2010/main" val="2804967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19A3CC-09DC-FB57-3540-5301295D2E51}"/>
              </a:ext>
            </a:extLst>
          </p:cNvPr>
          <p:cNvPicPr>
            <a:picLocks noChangeAspect="1"/>
          </p:cNvPicPr>
          <p:nvPr/>
        </p:nvPicPr>
        <p:blipFill>
          <a:blip r:embed="rId3"/>
          <a:stretch>
            <a:fillRect/>
          </a:stretch>
        </p:blipFill>
        <p:spPr>
          <a:xfrm>
            <a:off x="3943913" y="1260762"/>
            <a:ext cx="3448348" cy="4381719"/>
          </a:xfrm>
          <a:prstGeom prst="rect">
            <a:avLst/>
          </a:prstGeom>
          <a:ln w="28575">
            <a:solidFill>
              <a:schemeClr val="tx1"/>
            </a:solidFill>
          </a:ln>
        </p:spPr>
      </p:pic>
      <p:sp>
        <p:nvSpPr>
          <p:cNvPr id="6" name="TextBox 3">
            <a:extLst>
              <a:ext uri="{FF2B5EF4-FFF2-40B4-BE49-F238E27FC236}">
                <a16:creationId xmlns:a16="http://schemas.microsoft.com/office/drawing/2014/main" id="{F1CD3A56-BDF3-4496-A27D-2A963B96D248}"/>
              </a:ext>
            </a:extLst>
          </p:cNvPr>
          <p:cNvSpPr txBox="1"/>
          <p:nvPr/>
        </p:nvSpPr>
        <p:spPr>
          <a:xfrm>
            <a:off x="3943913" y="265546"/>
            <a:ext cx="7973079" cy="92425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700" dirty="0">
                <a:latin typeface="PT Serif"/>
              </a:rPr>
              <a:t>Finding clothes in early 1800s Texas was not easy. Many of the settlers could afford only a few sets of clothing―and clothing items were handmade. Stephen F. Austin wrote in a letter to his mother and sister in 1824. </a:t>
            </a:r>
            <a:endParaRPr lang="en-US" sz="1700" dirty="0">
              <a:latin typeface="PT Serif"/>
              <a:cs typeface="Calibri"/>
            </a:endParaRPr>
          </a:p>
        </p:txBody>
      </p:sp>
      <p:sp>
        <p:nvSpPr>
          <p:cNvPr id="7" name="TextBox 4">
            <a:extLst>
              <a:ext uri="{FF2B5EF4-FFF2-40B4-BE49-F238E27FC236}">
                <a16:creationId xmlns:a16="http://schemas.microsoft.com/office/drawing/2014/main" id="{D15E50AF-0239-27D5-89C2-19CFB121C1CC}"/>
              </a:ext>
            </a:extLst>
          </p:cNvPr>
          <p:cNvSpPr txBox="1"/>
          <p:nvPr/>
        </p:nvSpPr>
        <p:spPr>
          <a:xfrm>
            <a:off x="7564726" y="4896632"/>
            <a:ext cx="3390517"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dirty="0">
                <a:latin typeface="PT Serif"/>
                <a:cs typeface="Calibri"/>
              </a:rPr>
              <a:t>Homespun</a:t>
            </a:r>
            <a:r>
              <a:rPr lang="en-US" sz="1400" i="1" dirty="0">
                <a:latin typeface="PT Serif"/>
                <a:cs typeface="Calibri"/>
              </a:rPr>
              <a:t>: </a:t>
            </a:r>
            <a:r>
              <a:rPr lang="en-US" sz="1400" dirty="0">
                <a:latin typeface="PT Serif"/>
                <a:cs typeface="Calibri"/>
              </a:rPr>
              <a:t>made or spun at home. </a:t>
            </a:r>
          </a:p>
          <a:p>
            <a:r>
              <a:rPr lang="en-US" sz="1400" b="1" i="1" dirty="0">
                <a:latin typeface="PT Serif"/>
                <a:cs typeface="Calibri"/>
              </a:rPr>
              <a:t>harmoniously</a:t>
            </a:r>
            <a:r>
              <a:rPr lang="en-US" sz="1400" i="1" dirty="0">
                <a:latin typeface="PT Serif"/>
                <a:cs typeface="Calibri"/>
              </a:rPr>
              <a:t>: </a:t>
            </a:r>
            <a:r>
              <a:rPr lang="en-US" sz="1400" dirty="0">
                <a:latin typeface="PT Serif"/>
                <a:cs typeface="Calibri"/>
              </a:rPr>
              <a:t>free from disagreement.</a:t>
            </a:r>
          </a:p>
        </p:txBody>
      </p:sp>
      <p:pic>
        <p:nvPicPr>
          <p:cNvPr id="2" name="Online Media 1" title="Ask The Alamo - How Clothing Was Made">
            <a:hlinkClick r:id="" action="ppaction://media"/>
            <a:extLst>
              <a:ext uri="{FF2B5EF4-FFF2-40B4-BE49-F238E27FC236}">
                <a16:creationId xmlns:a16="http://schemas.microsoft.com/office/drawing/2014/main" id="{2E125CFB-D5FF-363F-DA82-53675965DC82}"/>
              </a:ext>
            </a:extLst>
          </p:cNvPr>
          <p:cNvPicPr>
            <a:picLocks noRot="1" noChangeAspect="1"/>
          </p:cNvPicPr>
          <p:nvPr>
            <a:videoFile r:link="rId1"/>
          </p:nvPr>
        </p:nvPicPr>
        <p:blipFill>
          <a:blip r:embed="rId4"/>
          <a:stretch>
            <a:fillRect/>
          </a:stretch>
        </p:blipFill>
        <p:spPr>
          <a:xfrm>
            <a:off x="7564726" y="1586071"/>
            <a:ext cx="4470278" cy="2914293"/>
          </a:xfrm>
          <a:prstGeom prst="rect">
            <a:avLst/>
          </a:prstGeom>
        </p:spPr>
      </p:pic>
      <p:pic>
        <p:nvPicPr>
          <p:cNvPr id="1026" name="Picture 2">
            <a:extLst>
              <a:ext uri="{FF2B5EF4-FFF2-40B4-BE49-F238E27FC236}">
                <a16:creationId xmlns:a16="http://schemas.microsoft.com/office/drawing/2014/main" id="{64A5BD83-021E-208F-148C-5B47157452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75" t="6460" r="26141" b="21082"/>
          <a:stretch/>
        </p:blipFill>
        <p:spPr bwMode="auto">
          <a:xfrm>
            <a:off x="260629" y="135894"/>
            <a:ext cx="3429000" cy="51697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CAF70A6-C335-F68B-2900-026E22885E3C}"/>
              </a:ext>
            </a:extLst>
          </p:cNvPr>
          <p:cNvSpPr txBox="1"/>
          <p:nvPr/>
        </p:nvSpPr>
        <p:spPr>
          <a:xfrm>
            <a:off x="4116378" y="1483390"/>
            <a:ext cx="3103418" cy="3936462"/>
          </a:xfrm>
          <a:prstGeom prst="rect">
            <a:avLst/>
          </a:prstGeom>
          <a:noFill/>
        </p:spPr>
        <p:txBody>
          <a:bodyPr wrap="square" rtlCol="0">
            <a:spAutoFit/>
          </a:bodyPr>
          <a:lstStyle/>
          <a:p>
            <a:pPr>
              <a:lnSpc>
                <a:spcPct val="90000"/>
              </a:lnSpc>
              <a:spcAft>
                <a:spcPts val="600"/>
              </a:spcAft>
            </a:pPr>
            <a:r>
              <a:rPr lang="en-US" sz="1700" dirty="0">
                <a:solidFill>
                  <a:schemeClr val="bg1"/>
                </a:solidFill>
                <a:latin typeface="PT Serif"/>
              </a:rPr>
              <a:t>“It is my wish that nothing should be worn in the family but </a:t>
            </a:r>
            <a:r>
              <a:rPr lang="en-US" sz="1700" b="1" u="sng" dirty="0">
                <a:solidFill>
                  <a:schemeClr val="bg1"/>
                </a:solidFill>
                <a:latin typeface="PT Serif"/>
              </a:rPr>
              <a:t>homespun</a:t>
            </a:r>
            <a:r>
              <a:rPr lang="en-US" sz="1700" dirty="0">
                <a:solidFill>
                  <a:schemeClr val="bg1"/>
                </a:solidFill>
                <a:latin typeface="PT Serif"/>
              </a:rPr>
              <a:t>, at least for several years it is the cheapest but what is of more importance it will set an example to the rest of the settlers. We are all poor in this country and therefore all on an equality and so long as this continues, we shall all go on. . .   </a:t>
            </a:r>
            <a:r>
              <a:rPr lang="en-US" sz="1700" b="1" u="sng" dirty="0">
                <a:solidFill>
                  <a:schemeClr val="bg1"/>
                </a:solidFill>
                <a:latin typeface="PT Serif"/>
              </a:rPr>
              <a:t>harmoniously</a:t>
            </a:r>
            <a:r>
              <a:rPr lang="en-US" sz="1700" dirty="0">
                <a:solidFill>
                  <a:schemeClr val="bg1"/>
                </a:solidFill>
                <a:latin typeface="PT Serif"/>
              </a:rPr>
              <a:t>.., and our industry will soon remedy our poverty if we have the proper economy with it” </a:t>
            </a:r>
          </a:p>
          <a:p>
            <a:pPr algn="r">
              <a:lnSpc>
                <a:spcPct val="90000"/>
              </a:lnSpc>
              <a:spcAft>
                <a:spcPts val="600"/>
              </a:spcAft>
            </a:pPr>
            <a:r>
              <a:rPr lang="en-US" sz="1700" dirty="0">
                <a:solidFill>
                  <a:schemeClr val="bg1"/>
                </a:solidFill>
                <a:latin typeface="PT Serif"/>
              </a:rPr>
              <a:t>(Austin, 1824) </a:t>
            </a:r>
            <a:endParaRPr lang="en-US" sz="1700" dirty="0">
              <a:solidFill>
                <a:schemeClr val="bg1"/>
              </a:solidFill>
              <a:latin typeface="PT Serif"/>
              <a:cs typeface="Calibri" panose="020F0502020204030204"/>
            </a:endParaRPr>
          </a:p>
        </p:txBody>
      </p:sp>
    </p:spTree>
    <p:extLst>
      <p:ext uri="{BB962C8B-B14F-4D97-AF65-F5344CB8AC3E}">
        <p14:creationId xmlns:p14="http://schemas.microsoft.com/office/powerpoint/2010/main" val="3598450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7383B6-3FFA-B2AB-178A-E5D712E2E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weapon, ground, knife&#10;&#10;Description automatically generated">
            <a:extLst>
              <a:ext uri="{FF2B5EF4-FFF2-40B4-BE49-F238E27FC236}">
                <a16:creationId xmlns:a16="http://schemas.microsoft.com/office/drawing/2014/main" id="{64C9A429-9930-E093-1255-6015F84F7774}"/>
              </a:ext>
            </a:extLst>
          </p:cNvPr>
          <p:cNvPicPr>
            <a:picLocks noChangeAspect="1"/>
          </p:cNvPicPr>
          <p:nvPr/>
        </p:nvPicPr>
        <p:blipFill rotWithShape="1">
          <a:blip r:embed="rId2"/>
          <a:srcRect t="26930" b="16467"/>
          <a:stretch/>
        </p:blipFill>
        <p:spPr>
          <a:xfrm rot="10800000">
            <a:off x="1" y="10"/>
            <a:ext cx="6936390" cy="6059120"/>
          </a:xfrm>
          <a:prstGeom prst="rect">
            <a:avLst/>
          </a:prstGeom>
        </p:spPr>
      </p:pic>
      <p:sp>
        <p:nvSpPr>
          <p:cNvPr id="4" name="TextBox 3">
            <a:extLst>
              <a:ext uri="{FF2B5EF4-FFF2-40B4-BE49-F238E27FC236}">
                <a16:creationId xmlns:a16="http://schemas.microsoft.com/office/drawing/2014/main" id="{78EC3DEB-5A39-D654-E6B4-EC23B46F878D}"/>
              </a:ext>
            </a:extLst>
          </p:cNvPr>
          <p:cNvSpPr txBox="1"/>
          <p:nvPr/>
        </p:nvSpPr>
        <p:spPr>
          <a:xfrm>
            <a:off x="7271661" y="5409584"/>
            <a:ext cx="4928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a:latin typeface="PT Serif"/>
                <a:cs typeface="Calibri"/>
              </a:rPr>
              <a:t>Accoutrements: </a:t>
            </a:r>
            <a:r>
              <a:rPr lang="en-US" sz="1400">
                <a:latin typeface="PT Serif"/>
                <a:cs typeface="Calibri"/>
              </a:rPr>
              <a:t>additional items of dress or equipment </a:t>
            </a:r>
            <a:endParaRPr lang="en-US">
              <a:latin typeface="PT Serif"/>
            </a:endParaRPr>
          </a:p>
        </p:txBody>
      </p:sp>
      <p:pic>
        <p:nvPicPr>
          <p:cNvPr id="8" name="Picture 7" descr="A grey rectangular object with black border&#10;&#10;Description automatically generated">
            <a:extLst>
              <a:ext uri="{FF2B5EF4-FFF2-40B4-BE49-F238E27FC236}">
                <a16:creationId xmlns:a16="http://schemas.microsoft.com/office/drawing/2014/main" id="{1A72CDD3-333C-FDC7-9A37-B6DEFA756024}"/>
              </a:ext>
            </a:extLst>
          </p:cNvPr>
          <p:cNvPicPr>
            <a:picLocks noChangeAspect="1"/>
          </p:cNvPicPr>
          <p:nvPr/>
        </p:nvPicPr>
        <p:blipFill>
          <a:blip r:embed="rId3"/>
          <a:stretch>
            <a:fillRect/>
          </a:stretch>
        </p:blipFill>
        <p:spPr>
          <a:xfrm>
            <a:off x="7173777" y="2156551"/>
            <a:ext cx="4950958" cy="1456686"/>
          </a:xfrm>
          <a:prstGeom prst="rect">
            <a:avLst/>
          </a:prstGeom>
          <a:ln w="28575">
            <a:solidFill>
              <a:srgbClr val="000000"/>
            </a:solidFill>
          </a:ln>
        </p:spPr>
      </p:pic>
      <p:sp>
        <p:nvSpPr>
          <p:cNvPr id="6" name="TextBox 5">
            <a:extLst>
              <a:ext uri="{FF2B5EF4-FFF2-40B4-BE49-F238E27FC236}">
                <a16:creationId xmlns:a16="http://schemas.microsoft.com/office/drawing/2014/main" id="{456C36C9-F0B4-B40F-B3B8-D827B7F9D6D9}"/>
              </a:ext>
            </a:extLst>
          </p:cNvPr>
          <p:cNvSpPr txBox="1"/>
          <p:nvPr/>
        </p:nvSpPr>
        <p:spPr>
          <a:xfrm>
            <a:off x="7273059" y="373979"/>
            <a:ext cx="4969892" cy="579357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dirty="0">
                <a:latin typeface="PT Serif" panose="020A0603040505020204" pitchFamily="18" charset="0"/>
              </a:rPr>
              <a:t>Although it was important to take care of clothing and food, Texans would not be prepared on the frontier without certain tools. </a:t>
            </a:r>
            <a:endParaRPr lang="en-US" sz="1600" dirty="0">
              <a:latin typeface="PT Serif" panose="020A0603040505020204" pitchFamily="18" charset="0"/>
              <a:cs typeface="Calibri" panose="020F0502020204030204"/>
            </a:endParaRPr>
          </a:p>
          <a:p>
            <a:pPr indent="-228600">
              <a:lnSpc>
                <a:spcPct val="90000"/>
              </a:lnSpc>
              <a:spcAft>
                <a:spcPts val="600"/>
              </a:spcAft>
              <a:buFont typeface="Arial" panose="020B0604020202020204" pitchFamily="34" charset="0"/>
              <a:buChar char="•"/>
            </a:pPr>
            <a:endParaRPr lang="en-US" sz="1600" dirty="0">
              <a:latin typeface="PT Serif" panose="020A0603040505020204" pitchFamily="18" charset="0"/>
              <a:cs typeface="Calibri" panose="020F0502020204030204"/>
            </a:endParaRPr>
          </a:p>
          <a:p>
            <a:pPr>
              <a:lnSpc>
                <a:spcPct val="90000"/>
              </a:lnSpc>
              <a:spcAft>
                <a:spcPts val="600"/>
              </a:spcAft>
            </a:pPr>
            <a:r>
              <a:rPr lang="en-US" sz="1600" dirty="0">
                <a:latin typeface="PT Serif" panose="020A0603040505020204" pitchFamily="18" charset="0"/>
              </a:rPr>
              <a:t>In preparation for the Santa Fe Expedition in 1841, George Kendall wrote of these much-needed supplies: </a:t>
            </a:r>
          </a:p>
          <a:p>
            <a:pPr>
              <a:lnSpc>
                <a:spcPct val="90000"/>
              </a:lnSpc>
              <a:spcAft>
                <a:spcPts val="600"/>
              </a:spcAft>
            </a:pPr>
            <a:r>
              <a:rPr lang="en-US" sz="1600" i="1" dirty="0">
                <a:solidFill>
                  <a:schemeClr val="bg1"/>
                </a:solidFill>
                <a:latin typeface="PT Serif" panose="020A0603040505020204" pitchFamily="18" charset="0"/>
              </a:rPr>
              <a:t>“My rifle</a:t>
            </a:r>
            <a:r>
              <a:rPr lang="en-US" sz="1600" dirty="0">
                <a:solidFill>
                  <a:schemeClr val="bg1"/>
                </a:solidFill>
                <a:latin typeface="PT Serif" panose="020A0603040505020204" pitchFamily="18" charset="0"/>
              </a:rPr>
              <a:t>―</a:t>
            </a:r>
            <a:r>
              <a:rPr lang="en-US" sz="1600" i="1" dirty="0">
                <a:solidFill>
                  <a:schemeClr val="bg1"/>
                </a:solidFill>
                <a:latin typeface="PT Serif" panose="020A0603040505020204" pitchFamily="18" charset="0"/>
              </a:rPr>
              <a:t>short, but heavy barreled, and throwing a ball, with great strength and precision, a long distance… My pistols, powder and lead, bowie and other knives, blankets, </a:t>
            </a:r>
            <a:r>
              <a:rPr lang="en-US" sz="1600" b="1" i="1" u="sng" dirty="0">
                <a:solidFill>
                  <a:schemeClr val="bg1"/>
                </a:solidFill>
                <a:latin typeface="PT Serif" panose="020A0603040505020204" pitchFamily="18" charset="0"/>
              </a:rPr>
              <a:t>accoutrements </a:t>
            </a:r>
            <a:r>
              <a:rPr lang="en-US" sz="1600" i="1" dirty="0">
                <a:solidFill>
                  <a:schemeClr val="bg1"/>
                </a:solidFill>
                <a:latin typeface="PT Serif" panose="020A0603040505020204" pitchFamily="18" charset="0"/>
              </a:rPr>
              <a:t>for my horse, and other implements and articles necessary for a prairie tour” </a:t>
            </a:r>
            <a:r>
              <a:rPr lang="en-US" sz="1600" dirty="0">
                <a:solidFill>
                  <a:schemeClr val="bg1"/>
                </a:solidFill>
                <a:latin typeface="PT Serif" panose="020A0603040505020204" pitchFamily="18" charset="0"/>
              </a:rPr>
              <a:t>(Kendall, 2004, p. 6). </a:t>
            </a:r>
            <a:endParaRPr lang="en-US" sz="1600" dirty="0">
              <a:solidFill>
                <a:schemeClr val="bg1"/>
              </a:solidFill>
              <a:latin typeface="PT Serif" panose="020A0603040505020204" pitchFamily="18" charset="0"/>
              <a:cs typeface="Calibri" panose="020F0502020204030204"/>
            </a:endParaRPr>
          </a:p>
          <a:p>
            <a:pPr indent="-228600">
              <a:lnSpc>
                <a:spcPct val="90000"/>
              </a:lnSpc>
              <a:spcAft>
                <a:spcPts val="600"/>
              </a:spcAft>
              <a:buFont typeface="Arial" panose="020B0604020202020204" pitchFamily="34" charset="0"/>
              <a:buChar char="•"/>
            </a:pPr>
            <a:endParaRPr lang="en-US" sz="1600" dirty="0">
              <a:latin typeface="PT Serif" panose="020A0603040505020204" pitchFamily="18" charset="0"/>
              <a:cs typeface="Calibri" panose="020F0502020204030204"/>
            </a:endParaRPr>
          </a:p>
          <a:p>
            <a:pPr>
              <a:lnSpc>
                <a:spcPct val="90000"/>
              </a:lnSpc>
              <a:spcAft>
                <a:spcPts val="600"/>
              </a:spcAft>
            </a:pPr>
            <a:r>
              <a:rPr lang="en-US" sz="1600" dirty="0">
                <a:latin typeface="PT Serif" panose="020A0603040505020204" pitchFamily="18" charset="0"/>
              </a:rPr>
              <a:t>Tools also helped provide protection from the harsh environment. However, just having tools was not enough―hunting, fire starting, and building shelters were required skills. Those who came to Texas unprepared soon learned why the land had long remained unsettled. </a:t>
            </a:r>
            <a:endParaRPr lang="en-US" sz="1600" dirty="0">
              <a:latin typeface="PT Serif" panose="020A0603040505020204" pitchFamily="18" charset="0"/>
              <a:cs typeface="Calibri" panose="020F0502020204030204"/>
            </a:endParaRPr>
          </a:p>
        </p:txBody>
      </p:sp>
    </p:spTree>
    <p:extLst>
      <p:ext uri="{BB962C8B-B14F-4D97-AF65-F5344CB8AC3E}">
        <p14:creationId xmlns:p14="http://schemas.microsoft.com/office/powerpoint/2010/main" val="732436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57D7CD-6692-0FAC-4A3A-69E2DB9A3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3049"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C767E0-3408-08CB-EAD5-9CBB73FC4900}"/>
              </a:ext>
            </a:extLst>
          </p:cNvPr>
          <p:cNvPicPr>
            <a:picLocks noChangeAspect="1"/>
          </p:cNvPicPr>
          <p:nvPr/>
        </p:nvPicPr>
        <p:blipFill rotWithShape="1">
          <a:blip r:embed="rId2"/>
          <a:srcRect t="21217" b="28428"/>
          <a:stretch/>
        </p:blipFill>
        <p:spPr>
          <a:xfrm>
            <a:off x="6888937" y="777828"/>
            <a:ext cx="4845863" cy="4468587"/>
          </a:xfrm>
          <a:prstGeom prst="rect">
            <a:avLst/>
          </a:prstGeom>
        </p:spPr>
      </p:pic>
      <p:sp>
        <p:nvSpPr>
          <p:cNvPr id="5" name="TextBox 4">
            <a:extLst>
              <a:ext uri="{FF2B5EF4-FFF2-40B4-BE49-F238E27FC236}">
                <a16:creationId xmlns:a16="http://schemas.microsoft.com/office/drawing/2014/main" id="{31A0F213-F2C6-DFE4-3D29-9AF7127217D2}"/>
              </a:ext>
            </a:extLst>
          </p:cNvPr>
          <p:cNvSpPr txBox="1"/>
          <p:nvPr/>
        </p:nvSpPr>
        <p:spPr>
          <a:xfrm>
            <a:off x="1503963" y="-484424"/>
            <a:ext cx="3822189" cy="189991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5000" dirty="0">
                <a:latin typeface="PT Serif"/>
                <a:ea typeface="+mj-ea"/>
                <a:cs typeface="Calibri Light"/>
              </a:rPr>
              <a:t>Compass</a:t>
            </a:r>
          </a:p>
        </p:txBody>
      </p:sp>
      <p:sp>
        <p:nvSpPr>
          <p:cNvPr id="6" name="TextBox 5">
            <a:extLst>
              <a:ext uri="{FF2B5EF4-FFF2-40B4-BE49-F238E27FC236}">
                <a16:creationId xmlns:a16="http://schemas.microsoft.com/office/drawing/2014/main" id="{DF139439-DBC7-7AA7-D6F7-953932E74411}"/>
              </a:ext>
            </a:extLst>
          </p:cNvPr>
          <p:cNvSpPr txBox="1"/>
          <p:nvPr/>
        </p:nvSpPr>
        <p:spPr>
          <a:xfrm>
            <a:off x="418036" y="5421837"/>
            <a:ext cx="541528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a:latin typeface="PT Serif"/>
                <a:cs typeface="Calibri"/>
              </a:rPr>
              <a:t>Oscillations: </a:t>
            </a:r>
            <a:r>
              <a:rPr lang="en-US" sz="1400" i="1">
                <a:latin typeface="PT Serif"/>
                <a:cs typeface="Calibri"/>
              </a:rPr>
              <a:t>the motions around a center point</a:t>
            </a:r>
          </a:p>
          <a:p>
            <a:r>
              <a:rPr lang="en-US" sz="1400" b="1" i="1">
                <a:latin typeface="PT Serif"/>
                <a:cs typeface="Calibri"/>
              </a:rPr>
              <a:t>Necromantic: </a:t>
            </a:r>
            <a:r>
              <a:rPr lang="en-US" sz="1400" i="1">
                <a:latin typeface="PT Serif"/>
                <a:cs typeface="Calibri"/>
              </a:rPr>
              <a:t>magical sorcery </a:t>
            </a:r>
          </a:p>
        </p:txBody>
      </p:sp>
      <p:pic>
        <p:nvPicPr>
          <p:cNvPr id="10" name="Picture 9" descr="A grey rectangular object with black border&#10;&#10;Description automatically generated">
            <a:extLst>
              <a:ext uri="{FF2B5EF4-FFF2-40B4-BE49-F238E27FC236}">
                <a16:creationId xmlns:a16="http://schemas.microsoft.com/office/drawing/2014/main" id="{69BDFEBB-44B2-0FAA-96A7-DD848CF3F782}"/>
              </a:ext>
            </a:extLst>
          </p:cNvPr>
          <p:cNvPicPr>
            <a:picLocks noChangeAspect="1"/>
          </p:cNvPicPr>
          <p:nvPr/>
        </p:nvPicPr>
        <p:blipFill>
          <a:blip r:embed="rId3"/>
          <a:stretch>
            <a:fillRect/>
          </a:stretch>
        </p:blipFill>
        <p:spPr>
          <a:xfrm>
            <a:off x="417403" y="3042162"/>
            <a:ext cx="5086151" cy="2191981"/>
          </a:xfrm>
          <a:prstGeom prst="rect">
            <a:avLst/>
          </a:prstGeom>
          <a:ln w="28575">
            <a:solidFill>
              <a:srgbClr val="000000"/>
            </a:solidFill>
          </a:ln>
        </p:spPr>
      </p:pic>
      <p:sp>
        <p:nvSpPr>
          <p:cNvPr id="8" name="TextBox 7">
            <a:extLst>
              <a:ext uri="{FF2B5EF4-FFF2-40B4-BE49-F238E27FC236}">
                <a16:creationId xmlns:a16="http://schemas.microsoft.com/office/drawing/2014/main" id="{D5D41E1A-4D7F-6902-8BE0-F485F1F2DFF8}"/>
              </a:ext>
            </a:extLst>
          </p:cNvPr>
          <p:cNvSpPr txBox="1"/>
          <p:nvPr/>
        </p:nvSpPr>
        <p:spPr>
          <a:xfrm>
            <a:off x="418123" y="911526"/>
            <a:ext cx="5228109" cy="528244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dirty="0">
                <a:latin typeface="PT Serif"/>
              </a:rPr>
              <a:t>Getting lost could be a dangerous experience. Staying too far from civilization and known paths left Texians open to the many hazards. </a:t>
            </a:r>
            <a:endParaRPr lang="en-US" sz="1600" dirty="0">
              <a:latin typeface="PT Serif"/>
              <a:cs typeface="Calibri"/>
            </a:endParaRPr>
          </a:p>
          <a:p>
            <a:pPr indent="-228600">
              <a:lnSpc>
                <a:spcPct val="90000"/>
              </a:lnSpc>
              <a:spcAft>
                <a:spcPts val="600"/>
              </a:spcAft>
              <a:buFont typeface="Arial" panose="020B0604020202020204" pitchFamily="34" charset="0"/>
              <a:buChar char="•"/>
            </a:pPr>
            <a:endParaRPr lang="en-US" sz="1050" dirty="0">
              <a:latin typeface="PT Serif"/>
              <a:cs typeface="Calibri"/>
            </a:endParaRPr>
          </a:p>
          <a:p>
            <a:pPr>
              <a:lnSpc>
                <a:spcPct val="90000"/>
              </a:lnSpc>
              <a:spcAft>
                <a:spcPts val="600"/>
              </a:spcAft>
            </a:pPr>
            <a:r>
              <a:rPr lang="en-US" sz="1600" dirty="0">
                <a:latin typeface="PT Serif"/>
              </a:rPr>
              <a:t>For indigenous groups familiar with their land, the compass was an odd tool. Randolph Marcy wrote of his attempt to show the tool to a member of the Delaware tribe. </a:t>
            </a:r>
            <a:endParaRPr lang="en-US" sz="1600" dirty="0">
              <a:latin typeface="PT Serif"/>
              <a:cs typeface="Calibri" panose="020F0502020204030204"/>
            </a:endParaRPr>
          </a:p>
          <a:p>
            <a:pPr>
              <a:lnSpc>
                <a:spcPct val="90000"/>
              </a:lnSpc>
              <a:spcAft>
                <a:spcPts val="600"/>
              </a:spcAft>
            </a:pPr>
            <a:endParaRPr lang="en-US" sz="1050" i="1" dirty="0">
              <a:latin typeface="PT Serif"/>
            </a:endParaRPr>
          </a:p>
          <a:p>
            <a:pPr>
              <a:lnSpc>
                <a:spcPct val="90000"/>
              </a:lnSpc>
              <a:spcAft>
                <a:spcPts val="600"/>
              </a:spcAft>
            </a:pPr>
            <a:r>
              <a:rPr lang="en-US" sz="1600" i="1" dirty="0">
                <a:solidFill>
                  <a:schemeClr val="bg1"/>
                </a:solidFill>
                <a:latin typeface="PT Serif"/>
              </a:rPr>
              <a:t>“He seemed very much interested in its mechanism, and very attentively observed the </a:t>
            </a:r>
            <a:r>
              <a:rPr lang="en-US" sz="1600" b="1" i="1" u="sng" dirty="0">
                <a:solidFill>
                  <a:schemeClr val="bg1"/>
                </a:solidFill>
                <a:latin typeface="PT Serif"/>
              </a:rPr>
              <a:t>oscillations </a:t>
            </a:r>
            <a:r>
              <a:rPr lang="en-US" sz="1600" i="1" dirty="0">
                <a:solidFill>
                  <a:schemeClr val="bg1"/>
                </a:solidFill>
                <a:latin typeface="PT Serif"/>
              </a:rPr>
              <a:t>of the needle. . . He did not, however seem to comprehend it in the least, but regarded the entire proceeding as a species of </a:t>
            </a:r>
            <a:r>
              <a:rPr lang="en-US" sz="1600" b="1" i="1" u="sng" dirty="0">
                <a:solidFill>
                  <a:schemeClr val="bg1"/>
                </a:solidFill>
                <a:latin typeface="PT Serif"/>
              </a:rPr>
              <a:t>necromantic </a:t>
            </a:r>
            <a:r>
              <a:rPr lang="en-US" sz="1600" i="1" dirty="0">
                <a:solidFill>
                  <a:schemeClr val="bg1"/>
                </a:solidFill>
                <a:latin typeface="PT Serif"/>
              </a:rPr>
              <a:t>performance got up for his especial benefit, and I was about putting away the instrument when he motioned me to stop, and came walking toward it with a very serious but incredulous countenance, remarking, as he pointed his finger toward it"</a:t>
            </a:r>
            <a:r>
              <a:rPr lang="en-US" sz="1600" dirty="0">
                <a:solidFill>
                  <a:schemeClr val="bg1"/>
                </a:solidFill>
                <a:latin typeface="PT Serif"/>
              </a:rPr>
              <a:t> (Marcy, 1993, p. 186)</a:t>
            </a:r>
            <a:endParaRPr lang="en-US" sz="1600" dirty="0">
              <a:solidFill>
                <a:schemeClr val="bg1"/>
              </a:solidFill>
              <a:latin typeface="PT Serif"/>
              <a:cs typeface="Calibri"/>
            </a:endParaRPr>
          </a:p>
        </p:txBody>
      </p:sp>
    </p:spTree>
    <p:extLst>
      <p:ext uri="{BB962C8B-B14F-4D97-AF65-F5344CB8AC3E}">
        <p14:creationId xmlns:p14="http://schemas.microsoft.com/office/powerpoint/2010/main" val="41822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3C0CD-E5FF-1A5E-97AF-CAE334DBB588}"/>
              </a:ext>
            </a:extLst>
          </p:cNvPr>
          <p:cNvSpPr>
            <a:spLocks noGrp="1"/>
          </p:cNvSpPr>
          <p:nvPr/>
        </p:nvSpPr>
        <p:spPr>
          <a:xfrm>
            <a:off x="6838899" y="303791"/>
            <a:ext cx="3259479" cy="8541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dirty="0">
                <a:latin typeface="PT Serif"/>
                <a:cs typeface="Times New Roman"/>
              </a:rPr>
              <a:t>Candle</a:t>
            </a:r>
            <a:endParaRPr lang="en-US" sz="5500" dirty="0">
              <a:latin typeface="PT Serif"/>
              <a:cs typeface="Calibri Light"/>
            </a:endParaRPr>
          </a:p>
        </p:txBody>
      </p:sp>
      <p:pic>
        <p:nvPicPr>
          <p:cNvPr id="3" name="Picture 2" descr="A candle on a table&#10;&#10;Description automatically generated">
            <a:extLst>
              <a:ext uri="{FF2B5EF4-FFF2-40B4-BE49-F238E27FC236}">
                <a16:creationId xmlns:a16="http://schemas.microsoft.com/office/drawing/2014/main" id="{FB6D0665-616E-3BA6-D2F2-647F45FF8876}"/>
              </a:ext>
            </a:extLst>
          </p:cNvPr>
          <p:cNvPicPr>
            <a:picLocks noChangeAspect="1"/>
          </p:cNvPicPr>
          <p:nvPr/>
        </p:nvPicPr>
        <p:blipFill rotWithShape="1">
          <a:blip r:embed="rId2"/>
          <a:srcRect l="7875" r="12081"/>
          <a:stretch/>
        </p:blipFill>
        <p:spPr>
          <a:xfrm>
            <a:off x="20" y="-1"/>
            <a:ext cx="4143544" cy="6032962"/>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5" name="Content Placeholder 2">
            <a:extLst>
              <a:ext uri="{FF2B5EF4-FFF2-40B4-BE49-F238E27FC236}">
                <a16:creationId xmlns:a16="http://schemas.microsoft.com/office/drawing/2014/main" id="{64F880F0-8653-52C3-7D25-7BBC01AF8E36}"/>
              </a:ext>
            </a:extLst>
          </p:cNvPr>
          <p:cNvSpPr>
            <a:spLocks noGrp="1"/>
          </p:cNvSpPr>
          <p:nvPr/>
        </p:nvSpPr>
        <p:spPr>
          <a:xfrm>
            <a:off x="4504952" y="265852"/>
            <a:ext cx="7372746" cy="55578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200" dirty="0">
                <a:latin typeface="PT Serif"/>
                <a:cs typeface="Calibri"/>
              </a:rPr>
              <a:t>Honeycomb was often melted into beeswax and molded into candles. </a:t>
            </a:r>
            <a:r>
              <a:rPr lang="en-US" sz="2200" i="1" dirty="0">
                <a:latin typeface="PT Serif"/>
                <a:cs typeface="Calibri"/>
              </a:rPr>
              <a:t>"The honey-bee seems to have found a favorite haunt in Texas. These industrious insects swarm in great abundance in every district, and beeswax generally sells for one dollar a pound in the cities of Mexico, where large quantities are made use of for candles in the churches. It is common for hunters to secure the wax and throw away the honey as a comparatively </a:t>
            </a:r>
            <a:r>
              <a:rPr lang="en-US" sz="2200" b="1" i="1" u="sng" dirty="0">
                <a:latin typeface="PT Serif"/>
                <a:cs typeface="Calibri"/>
              </a:rPr>
              <a:t>trifling </a:t>
            </a:r>
            <a:r>
              <a:rPr lang="en-US" sz="2200" i="1" dirty="0">
                <a:latin typeface="PT Serif"/>
                <a:cs typeface="Calibri"/>
              </a:rPr>
              <a:t>value, and so </a:t>
            </a:r>
            <a:r>
              <a:rPr lang="en-US" sz="2200" b="1" i="1" u="sng" dirty="0">
                <a:latin typeface="PT Serif"/>
                <a:cs typeface="Calibri"/>
              </a:rPr>
              <a:t>abundant</a:t>
            </a:r>
            <a:r>
              <a:rPr lang="en-US" sz="2200" i="1" dirty="0">
                <a:latin typeface="PT Serif"/>
                <a:cs typeface="Calibri"/>
              </a:rPr>
              <a:t>”</a:t>
            </a:r>
            <a:r>
              <a:rPr lang="en-US" sz="2200" dirty="0">
                <a:latin typeface="PT Serif"/>
                <a:cs typeface="Calibri"/>
              </a:rPr>
              <a:t> (Holley, 1990, p. 68). </a:t>
            </a:r>
          </a:p>
        </p:txBody>
      </p:sp>
      <p:sp>
        <p:nvSpPr>
          <p:cNvPr id="11" name="TextBox 10">
            <a:extLst>
              <a:ext uri="{FF2B5EF4-FFF2-40B4-BE49-F238E27FC236}">
                <a16:creationId xmlns:a16="http://schemas.microsoft.com/office/drawing/2014/main" id="{8718C0D8-1AFD-03D7-1DD4-3BB35558DC4E}"/>
              </a:ext>
            </a:extLst>
          </p:cNvPr>
          <p:cNvSpPr txBox="1"/>
          <p:nvPr/>
        </p:nvSpPr>
        <p:spPr>
          <a:xfrm>
            <a:off x="4581152" y="5062345"/>
            <a:ext cx="541528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dirty="0">
                <a:latin typeface="PT Serif"/>
                <a:cs typeface="Calibri"/>
              </a:rPr>
              <a:t>Trifling: </a:t>
            </a:r>
            <a:r>
              <a:rPr lang="en-US" sz="1400" i="1" dirty="0">
                <a:latin typeface="PT Serif"/>
                <a:cs typeface="Calibri"/>
              </a:rPr>
              <a:t>low</a:t>
            </a:r>
            <a:r>
              <a:rPr lang="en-US" sz="1400" b="1" i="1" dirty="0">
                <a:latin typeface="PT Serif"/>
                <a:cs typeface="Calibri"/>
              </a:rPr>
              <a:t> </a:t>
            </a:r>
            <a:endParaRPr lang="en-US" sz="1400" i="1" dirty="0">
              <a:latin typeface="PT Serif"/>
              <a:cs typeface="Calibri"/>
            </a:endParaRPr>
          </a:p>
          <a:p>
            <a:r>
              <a:rPr lang="en-US" sz="1400" b="1" i="1" dirty="0">
                <a:latin typeface="PT Serif"/>
                <a:cs typeface="Calibri"/>
              </a:rPr>
              <a:t>abundant: </a:t>
            </a:r>
            <a:r>
              <a:rPr lang="en-US" sz="1400" i="1" dirty="0">
                <a:latin typeface="PT Serif"/>
                <a:cs typeface="Calibri"/>
              </a:rPr>
              <a:t>many</a:t>
            </a:r>
            <a:r>
              <a:rPr lang="en-US" sz="1400" b="1" i="1" dirty="0">
                <a:latin typeface="PT Serif"/>
                <a:cs typeface="Calibri"/>
              </a:rPr>
              <a:t> </a:t>
            </a:r>
            <a:endParaRPr lang="en-US" sz="1400" i="1" dirty="0">
              <a:latin typeface="PT Serif"/>
              <a:cs typeface="Calibri"/>
            </a:endParaRPr>
          </a:p>
        </p:txBody>
      </p:sp>
    </p:spTree>
    <p:extLst>
      <p:ext uri="{BB962C8B-B14F-4D97-AF65-F5344CB8AC3E}">
        <p14:creationId xmlns:p14="http://schemas.microsoft.com/office/powerpoint/2010/main" val="540828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A29C1-0257-D882-4AD2-64BB98D693BA}"/>
              </a:ext>
            </a:extLst>
          </p:cNvPr>
          <p:cNvSpPr>
            <a:spLocks noGrp="1"/>
          </p:cNvSpPr>
          <p:nvPr/>
        </p:nvSpPr>
        <p:spPr>
          <a:xfrm>
            <a:off x="732814" y="-229605"/>
            <a:ext cx="5364866" cy="19462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latin typeface="PT Serif"/>
                <a:cs typeface="Times New Roman"/>
              </a:rPr>
              <a:t>Candle Mold </a:t>
            </a:r>
          </a:p>
          <a:p>
            <a:endParaRPr lang="en-US" sz="3600">
              <a:latin typeface="PT Serif"/>
              <a:cs typeface="Calibri Light"/>
            </a:endParaRPr>
          </a:p>
        </p:txBody>
      </p:sp>
      <p:pic>
        <p:nvPicPr>
          <p:cNvPr id="3" name="Picture 2" descr="A metal candle holder with four candles&#10;&#10;Description automatically generated">
            <a:extLst>
              <a:ext uri="{FF2B5EF4-FFF2-40B4-BE49-F238E27FC236}">
                <a16:creationId xmlns:a16="http://schemas.microsoft.com/office/drawing/2014/main" id="{EF842AD3-808A-4D0E-0584-DE4D8F9B3D2C}"/>
              </a:ext>
            </a:extLst>
          </p:cNvPr>
          <p:cNvPicPr>
            <a:picLocks noChangeAspect="1"/>
          </p:cNvPicPr>
          <p:nvPr/>
        </p:nvPicPr>
        <p:blipFill rotWithShape="1">
          <a:blip r:embed="rId2"/>
          <a:srcRect t="2865" b="6800"/>
          <a:stretch/>
        </p:blipFill>
        <p:spPr>
          <a:xfrm>
            <a:off x="5985777" y="1"/>
            <a:ext cx="6206223" cy="6032960"/>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
        <p:nvSpPr>
          <p:cNvPr id="4" name="TextBox 3">
            <a:extLst>
              <a:ext uri="{FF2B5EF4-FFF2-40B4-BE49-F238E27FC236}">
                <a16:creationId xmlns:a16="http://schemas.microsoft.com/office/drawing/2014/main" id="{E5AE14A6-9545-8227-4861-66A63DCEC5D3}"/>
              </a:ext>
            </a:extLst>
          </p:cNvPr>
          <p:cNvSpPr txBox="1"/>
          <p:nvPr/>
        </p:nvSpPr>
        <p:spPr>
          <a:xfrm>
            <a:off x="204034" y="5544085"/>
            <a:ext cx="349955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latin typeface="PT Serif"/>
              </a:rPr>
              <a:t>Wick</a:t>
            </a:r>
            <a:r>
              <a:rPr lang="en-US" sz="1400">
                <a:latin typeface="PT Serif"/>
              </a:rPr>
              <a:t>: a bundle of fibers in a candle</a:t>
            </a:r>
          </a:p>
        </p:txBody>
      </p:sp>
      <p:pic>
        <p:nvPicPr>
          <p:cNvPr id="8" name="Picture 7" descr="A grey rectangular object with black border&#10;&#10;Description automatically generated">
            <a:extLst>
              <a:ext uri="{FF2B5EF4-FFF2-40B4-BE49-F238E27FC236}">
                <a16:creationId xmlns:a16="http://schemas.microsoft.com/office/drawing/2014/main" id="{8F95D1A7-6CFF-4C32-9B44-11BA77194E5C}"/>
              </a:ext>
            </a:extLst>
          </p:cNvPr>
          <p:cNvPicPr>
            <a:picLocks noChangeAspect="1"/>
          </p:cNvPicPr>
          <p:nvPr/>
        </p:nvPicPr>
        <p:blipFill>
          <a:blip r:embed="rId3"/>
          <a:stretch>
            <a:fillRect/>
          </a:stretch>
        </p:blipFill>
        <p:spPr>
          <a:xfrm>
            <a:off x="253766" y="4251479"/>
            <a:ext cx="5983344" cy="958929"/>
          </a:xfrm>
          <a:prstGeom prst="rect">
            <a:avLst/>
          </a:prstGeom>
          <a:ln w="28575">
            <a:solidFill>
              <a:srgbClr val="000000"/>
            </a:solidFill>
          </a:ln>
        </p:spPr>
      </p:pic>
      <p:sp>
        <p:nvSpPr>
          <p:cNvPr id="6" name="Content Placeholder 2">
            <a:extLst>
              <a:ext uri="{FF2B5EF4-FFF2-40B4-BE49-F238E27FC236}">
                <a16:creationId xmlns:a16="http://schemas.microsoft.com/office/drawing/2014/main" id="{1D15C6B1-EE73-08DB-3AB9-0E100266387F}"/>
              </a:ext>
            </a:extLst>
          </p:cNvPr>
          <p:cNvSpPr>
            <a:spLocks noGrp="1"/>
          </p:cNvSpPr>
          <p:nvPr/>
        </p:nvSpPr>
        <p:spPr>
          <a:xfrm>
            <a:off x="240442" y="1270795"/>
            <a:ext cx="5988940" cy="40707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500" dirty="0">
                <a:latin typeface="PT Serif"/>
              </a:rPr>
              <a:t>Beeswax and wicks are the necessary materials for creating candles, and Jemima Toll wrote to her friend in 1832 to be sure to bring “</a:t>
            </a:r>
            <a:r>
              <a:rPr lang="en-US" sz="1500" i="1" dirty="0">
                <a:latin typeface="PT Serif"/>
              </a:rPr>
              <a:t>plenty candle </a:t>
            </a:r>
            <a:r>
              <a:rPr lang="en-US" sz="1500" b="1" i="1" u="sng" dirty="0">
                <a:latin typeface="PT Serif"/>
              </a:rPr>
              <a:t>wick</a:t>
            </a:r>
            <a:r>
              <a:rPr lang="en-US" sz="1500" dirty="0">
                <a:latin typeface="PT Serif"/>
              </a:rPr>
              <a:t>” (Woodman, 1935, p. 169). That said, more was required in the actual making of beeswax candles. </a:t>
            </a:r>
            <a:endParaRPr lang="en-US" sz="1500" dirty="0">
              <a:latin typeface="PT Serif"/>
              <a:cs typeface="Calibri"/>
            </a:endParaRPr>
          </a:p>
          <a:p>
            <a:pPr marL="0" indent="0">
              <a:spcBef>
                <a:spcPts val="0"/>
              </a:spcBef>
              <a:spcAft>
                <a:spcPts val="600"/>
              </a:spcAft>
              <a:buNone/>
            </a:pPr>
            <a:endParaRPr lang="en-US" sz="1500" dirty="0">
              <a:latin typeface="PT Serif"/>
              <a:cs typeface="Calibri"/>
            </a:endParaRPr>
          </a:p>
          <a:p>
            <a:pPr marL="0" indent="0">
              <a:spcBef>
                <a:spcPts val="0"/>
              </a:spcBef>
              <a:spcAft>
                <a:spcPts val="600"/>
              </a:spcAft>
              <a:buNone/>
            </a:pPr>
            <a:r>
              <a:rPr lang="en-US" sz="1500" dirty="0">
                <a:latin typeface="PT Serif"/>
              </a:rPr>
              <a:t>Candles could be made be pouring hot wax into candle molds prepared with wicks. When the wax cooled and solidified, the candles were removed. Shorter candles could be used in lanterns.</a:t>
            </a:r>
            <a:endParaRPr lang="en-US" sz="1500" dirty="0">
              <a:latin typeface="PT Serif"/>
              <a:cs typeface="Calibri"/>
            </a:endParaRPr>
          </a:p>
          <a:p>
            <a:pPr marL="0" indent="0">
              <a:spcBef>
                <a:spcPts val="0"/>
              </a:spcBef>
              <a:spcAft>
                <a:spcPts val="600"/>
              </a:spcAft>
              <a:buNone/>
            </a:pPr>
            <a:endParaRPr lang="en-US" sz="1500" dirty="0">
              <a:latin typeface="PT Serif"/>
              <a:cs typeface="Calibri"/>
            </a:endParaRPr>
          </a:p>
          <a:p>
            <a:pPr marL="0" indent="0">
              <a:spcBef>
                <a:spcPts val="0"/>
              </a:spcBef>
              <a:spcAft>
                <a:spcPts val="600"/>
              </a:spcAft>
              <a:buNone/>
            </a:pPr>
            <a:r>
              <a:rPr lang="en-US" sz="1500" dirty="0">
                <a:latin typeface="PT Serif"/>
              </a:rPr>
              <a:t>At a party where tallow candles (which were made from animal fat and known for their smell) burned, </a:t>
            </a:r>
            <a:r>
              <a:rPr lang="en-US" sz="1500" dirty="0" err="1">
                <a:latin typeface="PT Serif"/>
              </a:rPr>
              <a:t>Dilue</a:t>
            </a:r>
            <a:r>
              <a:rPr lang="en-US" sz="1500" dirty="0">
                <a:latin typeface="PT Serif"/>
              </a:rPr>
              <a:t> Harris records her mother’s exchange where she shares her preference for molded candles with the hostess: </a:t>
            </a:r>
          </a:p>
          <a:p>
            <a:pPr marL="0" indent="0">
              <a:spcBef>
                <a:spcPts val="0"/>
              </a:spcBef>
              <a:spcAft>
                <a:spcPts val="600"/>
              </a:spcAft>
              <a:buNone/>
            </a:pPr>
            <a:r>
              <a:rPr lang="en-US" sz="1500" dirty="0">
                <a:solidFill>
                  <a:schemeClr val="bg1"/>
                </a:solidFill>
                <a:latin typeface="PT Serif"/>
              </a:rPr>
              <a:t>“</a:t>
            </a:r>
            <a:r>
              <a:rPr lang="en-US" sz="1500" i="1" dirty="0">
                <a:solidFill>
                  <a:schemeClr val="bg1"/>
                </a:solidFill>
                <a:latin typeface="PT Serif"/>
              </a:rPr>
              <a:t>Mother had candle </a:t>
            </a:r>
            <a:r>
              <a:rPr lang="en-US" sz="1500" i="1" dirty="0" err="1">
                <a:solidFill>
                  <a:schemeClr val="bg1"/>
                </a:solidFill>
                <a:latin typeface="PT Serif"/>
              </a:rPr>
              <a:t>moulds</a:t>
            </a:r>
            <a:r>
              <a:rPr lang="en-US" sz="1500" i="1" dirty="0">
                <a:solidFill>
                  <a:schemeClr val="bg1"/>
                </a:solidFill>
                <a:latin typeface="PT Serif"/>
              </a:rPr>
              <a:t>. She asked Mrs. Dyer why she did not send and get them. Mrs. Dyer said she had never used candle </a:t>
            </a:r>
            <a:r>
              <a:rPr lang="en-US" sz="1500" i="1" dirty="0" err="1">
                <a:solidFill>
                  <a:schemeClr val="bg1"/>
                </a:solidFill>
                <a:latin typeface="PT Serif"/>
              </a:rPr>
              <a:t>moulds</a:t>
            </a:r>
            <a:r>
              <a:rPr lang="en-US" sz="1500" i="1" dirty="0">
                <a:solidFill>
                  <a:schemeClr val="bg1"/>
                </a:solidFill>
                <a:latin typeface="PT Serif"/>
              </a:rPr>
              <a:t>. She and her mother, Mrs. Stafford, used cane, or dipped candles</a:t>
            </a:r>
            <a:r>
              <a:rPr lang="en-US" sz="1500" dirty="0">
                <a:solidFill>
                  <a:schemeClr val="bg1"/>
                </a:solidFill>
                <a:latin typeface="PT Serif"/>
              </a:rPr>
              <a:t>” (Harris, 1900, p. 103). </a:t>
            </a:r>
            <a:endParaRPr lang="en-US" sz="1500" dirty="0">
              <a:solidFill>
                <a:schemeClr val="bg1"/>
              </a:solidFill>
              <a:latin typeface="PT Serif"/>
              <a:cs typeface="Calibri"/>
            </a:endParaRPr>
          </a:p>
        </p:txBody>
      </p:sp>
    </p:spTree>
    <p:extLst>
      <p:ext uri="{BB962C8B-B14F-4D97-AF65-F5344CB8AC3E}">
        <p14:creationId xmlns:p14="http://schemas.microsoft.com/office/powerpoint/2010/main" val="254659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EC8FA-42BB-0EE2-6624-D58D07B1E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indoor&#10;&#10;Description automatically generated">
            <a:extLst>
              <a:ext uri="{FF2B5EF4-FFF2-40B4-BE49-F238E27FC236}">
                <a16:creationId xmlns:a16="http://schemas.microsoft.com/office/drawing/2014/main" id="{3ECE448B-FE6E-B0C6-FC94-9FE97D385FC1}"/>
              </a:ext>
            </a:extLst>
          </p:cNvPr>
          <p:cNvPicPr>
            <a:picLocks noChangeAspect="1"/>
          </p:cNvPicPr>
          <p:nvPr/>
        </p:nvPicPr>
        <p:blipFill rotWithShape="1">
          <a:blip r:embed="rId2"/>
          <a:srcRect l="7513" r="4012" b="1"/>
          <a:stretch/>
        </p:blipFill>
        <p:spPr>
          <a:xfrm>
            <a:off x="792509" y="699792"/>
            <a:ext cx="4742089" cy="4624916"/>
          </a:xfrm>
          <a:prstGeom prst="rect">
            <a:avLst/>
          </a:prstGeom>
        </p:spPr>
      </p:pic>
      <p:sp>
        <p:nvSpPr>
          <p:cNvPr id="5" name="TextBox 4">
            <a:extLst>
              <a:ext uri="{FF2B5EF4-FFF2-40B4-BE49-F238E27FC236}">
                <a16:creationId xmlns:a16="http://schemas.microsoft.com/office/drawing/2014/main" id="{7A069C93-472E-BB1E-8053-8096382B0C64}"/>
              </a:ext>
            </a:extLst>
          </p:cNvPr>
          <p:cNvSpPr txBox="1"/>
          <p:nvPr/>
        </p:nvSpPr>
        <p:spPr>
          <a:xfrm>
            <a:off x="7252782" y="702652"/>
            <a:ext cx="4277251" cy="82196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000" dirty="0">
                <a:latin typeface="PT Serif"/>
                <a:ea typeface="+mj-ea"/>
                <a:cs typeface="Times New Roman"/>
              </a:rPr>
              <a:t>Powder Horn </a:t>
            </a:r>
          </a:p>
        </p:txBody>
      </p:sp>
      <p:sp>
        <p:nvSpPr>
          <p:cNvPr id="6" name="TextBox 5">
            <a:extLst>
              <a:ext uri="{FF2B5EF4-FFF2-40B4-BE49-F238E27FC236}">
                <a16:creationId xmlns:a16="http://schemas.microsoft.com/office/drawing/2014/main" id="{FA304808-BD7A-ABED-A8FD-8BE3F6F02E3D}"/>
              </a:ext>
            </a:extLst>
          </p:cNvPr>
          <p:cNvSpPr txBox="1"/>
          <p:nvPr/>
        </p:nvSpPr>
        <p:spPr>
          <a:xfrm>
            <a:off x="6490730" y="2072039"/>
            <a:ext cx="4742089" cy="230957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500" dirty="0">
                <a:latin typeface="PT Serif"/>
              </a:rPr>
              <a:t>A common use of cow horn was to create a container for gunpowder called a powder horn. Gunpowder was necessary for the weapons used for both hunting and protection. </a:t>
            </a:r>
            <a:endParaRPr lang="en-US" sz="2500" dirty="0">
              <a:latin typeface="PT Serif"/>
              <a:cs typeface="Calibri"/>
            </a:endParaRPr>
          </a:p>
          <a:p>
            <a:pPr>
              <a:lnSpc>
                <a:spcPct val="90000"/>
              </a:lnSpc>
              <a:spcAft>
                <a:spcPts val="600"/>
              </a:spcAft>
            </a:pPr>
            <a:endParaRPr lang="en-US" dirty="0">
              <a:latin typeface="PT Serif"/>
              <a:cs typeface="Calibri"/>
            </a:endParaRPr>
          </a:p>
          <a:p>
            <a:pPr>
              <a:lnSpc>
                <a:spcPct val="90000"/>
              </a:lnSpc>
              <a:spcAft>
                <a:spcPts val="600"/>
              </a:spcAft>
            </a:pPr>
            <a:endParaRPr lang="en-US" dirty="0">
              <a:latin typeface="PT Serif"/>
              <a:cs typeface="Calibri"/>
            </a:endParaRPr>
          </a:p>
        </p:txBody>
      </p:sp>
      <p:sp>
        <p:nvSpPr>
          <p:cNvPr id="7" name="TextBox 6">
            <a:extLst>
              <a:ext uri="{FF2B5EF4-FFF2-40B4-BE49-F238E27FC236}">
                <a16:creationId xmlns:a16="http://schemas.microsoft.com/office/drawing/2014/main" id="{227AA9F5-CFBB-AEBD-6207-C8C2AD738DFC}"/>
              </a:ext>
            </a:extLst>
          </p:cNvPr>
          <p:cNvSpPr txBox="1"/>
          <p:nvPr/>
        </p:nvSpPr>
        <p:spPr>
          <a:xfrm>
            <a:off x="9015152" y="5976469"/>
            <a:ext cx="276239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i="1">
              <a:highlight>
                <a:srgbClr val="FFFF00"/>
              </a:highlight>
              <a:latin typeface="PT Serif"/>
              <a:cs typeface="Calibri"/>
            </a:endParaRPr>
          </a:p>
        </p:txBody>
      </p:sp>
    </p:spTree>
    <p:extLst>
      <p:ext uri="{BB962C8B-B14F-4D97-AF65-F5344CB8AC3E}">
        <p14:creationId xmlns:p14="http://schemas.microsoft.com/office/powerpoint/2010/main" val="247301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96E3BF-C988-1058-A4A0-F42A559A1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756A3010-4921-C3F2-335F-C21732F86DAF}"/>
              </a:ext>
            </a:extLst>
          </p:cNvPr>
          <p:cNvSpPr txBox="1"/>
          <p:nvPr/>
        </p:nvSpPr>
        <p:spPr>
          <a:xfrm>
            <a:off x="1618252" y="56276"/>
            <a:ext cx="4341551" cy="14954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5000">
                <a:latin typeface="PT Serif"/>
                <a:ea typeface="+mj-ea"/>
                <a:cs typeface="Times New Roman"/>
              </a:rPr>
              <a:t>Pot Scrubber </a:t>
            </a:r>
          </a:p>
        </p:txBody>
      </p:sp>
      <p:sp>
        <p:nvSpPr>
          <p:cNvPr id="4" name="TextBox 3">
            <a:extLst>
              <a:ext uri="{FF2B5EF4-FFF2-40B4-BE49-F238E27FC236}">
                <a16:creationId xmlns:a16="http://schemas.microsoft.com/office/drawing/2014/main" id="{31CF0FCD-3FE6-0479-4705-9CF1C96F6434}"/>
              </a:ext>
            </a:extLst>
          </p:cNvPr>
          <p:cNvSpPr txBox="1"/>
          <p:nvPr/>
        </p:nvSpPr>
        <p:spPr>
          <a:xfrm>
            <a:off x="353434" y="1474162"/>
            <a:ext cx="6226188" cy="374746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300" dirty="0">
                <a:latin typeface="PT Serif"/>
              </a:rPr>
              <a:t>Pot scrubbers were extremely useful. Pot scrubbing rarely makes an appearance in primary sources, but it was a necessary activity. </a:t>
            </a:r>
            <a:r>
              <a:rPr lang="en-US" sz="2300" b="1" dirty="0">
                <a:latin typeface="PT Serif"/>
              </a:rPr>
              <a:t> </a:t>
            </a:r>
            <a:r>
              <a:rPr lang="en-US" sz="2300" dirty="0">
                <a:latin typeface="PT Serif"/>
              </a:rPr>
              <a:t>The pot scrubber is a traditional item dated to early Texas, and it is still used in Mexico and Texas today.</a:t>
            </a:r>
          </a:p>
          <a:p>
            <a:pPr>
              <a:lnSpc>
                <a:spcPct val="90000"/>
              </a:lnSpc>
              <a:spcAft>
                <a:spcPts val="600"/>
              </a:spcAft>
            </a:pPr>
            <a:endParaRPr lang="en-US" sz="2300" b="1" dirty="0">
              <a:latin typeface="PT Serif"/>
              <a:cs typeface="Calibri"/>
            </a:endParaRPr>
          </a:p>
          <a:p>
            <a:pPr>
              <a:lnSpc>
                <a:spcPct val="90000"/>
              </a:lnSpc>
              <a:spcAft>
                <a:spcPts val="600"/>
              </a:spcAft>
            </a:pPr>
            <a:r>
              <a:rPr lang="en-US" sz="2300" dirty="0">
                <a:latin typeface="PT Serif"/>
              </a:rPr>
              <a:t>The pot scrubber is made by binding together fibers called sisal harvested from the native Mexican agave plant, yet another example of using natural resources. </a:t>
            </a:r>
            <a:endParaRPr lang="en-US" sz="2200" dirty="0">
              <a:latin typeface="PT Serif"/>
              <a:cs typeface="Calibri" panose="020F0502020204030204"/>
            </a:endParaRPr>
          </a:p>
        </p:txBody>
      </p:sp>
      <p:pic>
        <p:nvPicPr>
          <p:cNvPr id="5" name="Picture 4" descr="A picture containing tool, broom&#10;&#10;Description automatically generated">
            <a:extLst>
              <a:ext uri="{FF2B5EF4-FFF2-40B4-BE49-F238E27FC236}">
                <a16:creationId xmlns:a16="http://schemas.microsoft.com/office/drawing/2014/main" id="{EB09A20D-EBC8-F562-A0B9-E3B0E2C443BF}"/>
              </a:ext>
            </a:extLst>
          </p:cNvPr>
          <p:cNvPicPr>
            <a:picLocks noChangeAspect="1"/>
          </p:cNvPicPr>
          <p:nvPr/>
        </p:nvPicPr>
        <p:blipFill rotWithShape="1">
          <a:blip r:embed="rId2"/>
          <a:srcRect b="8653"/>
          <a:stretch/>
        </p:blipFill>
        <p:spPr>
          <a:xfrm>
            <a:off x="7199440" y="10"/>
            <a:ext cx="4992560" cy="6034539"/>
          </a:xfrm>
          <a:prstGeom prst="rect">
            <a:avLst/>
          </a:prstGeom>
          <a:effectLst/>
        </p:spPr>
      </p:pic>
    </p:spTree>
    <p:extLst>
      <p:ext uri="{BB962C8B-B14F-4D97-AF65-F5344CB8AC3E}">
        <p14:creationId xmlns:p14="http://schemas.microsoft.com/office/powerpoint/2010/main" val="3527473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6266BC-8D8D-3384-4913-F9999096D3F3}"/>
              </a:ext>
            </a:extLst>
          </p:cNvPr>
          <p:cNvSpPr txBox="1"/>
          <p:nvPr/>
        </p:nvSpPr>
        <p:spPr>
          <a:xfrm>
            <a:off x="120687" y="-298365"/>
            <a:ext cx="4071701" cy="228758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5000" dirty="0">
                <a:latin typeface="PT Serif"/>
                <a:ea typeface="+mj-ea"/>
                <a:cs typeface="Times New Roman"/>
              </a:rPr>
              <a:t>Flint &amp; Steel </a:t>
            </a:r>
          </a:p>
        </p:txBody>
      </p:sp>
      <p:sp>
        <p:nvSpPr>
          <p:cNvPr id="3" name="TextBox 2">
            <a:extLst>
              <a:ext uri="{FF2B5EF4-FFF2-40B4-BE49-F238E27FC236}">
                <a16:creationId xmlns:a16="http://schemas.microsoft.com/office/drawing/2014/main" id="{5668F94E-F961-58D9-9ADA-C76C21760560}"/>
              </a:ext>
            </a:extLst>
          </p:cNvPr>
          <p:cNvSpPr txBox="1"/>
          <p:nvPr/>
        </p:nvSpPr>
        <p:spPr>
          <a:xfrm>
            <a:off x="4127299" y="1220476"/>
            <a:ext cx="8064701" cy="172314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900" dirty="0">
                <a:latin typeface="PT Serif"/>
              </a:rPr>
              <a:t>Before the invention of matches, fires were started by striking flint against steel. The resulting sparks were directed toward dried </a:t>
            </a:r>
            <a:r>
              <a:rPr lang="en-US" sz="1900" b="1" u="sng" dirty="0">
                <a:latin typeface="PT Serif"/>
              </a:rPr>
              <a:t>combustible</a:t>
            </a:r>
            <a:r>
              <a:rPr lang="en-US" sz="1900" dirty="0">
                <a:latin typeface="PT Serif"/>
              </a:rPr>
              <a:t> material such as dried leaves or grass, linen </a:t>
            </a:r>
            <a:r>
              <a:rPr lang="en-US" sz="1900" b="1" u="sng" dirty="0">
                <a:latin typeface="PT Serif"/>
              </a:rPr>
              <a:t>tow</a:t>
            </a:r>
            <a:r>
              <a:rPr lang="en-US" sz="1900" dirty="0">
                <a:latin typeface="PT Serif"/>
              </a:rPr>
              <a:t>, or wood shavings. </a:t>
            </a:r>
            <a:endParaRPr lang="en-US" sz="1900" b="1" dirty="0">
              <a:latin typeface="PT Serif"/>
              <a:cs typeface="Calibri"/>
            </a:endParaRPr>
          </a:p>
          <a:p>
            <a:pPr>
              <a:lnSpc>
                <a:spcPct val="90000"/>
              </a:lnSpc>
              <a:spcAft>
                <a:spcPts val="600"/>
              </a:spcAft>
            </a:pPr>
            <a:r>
              <a:rPr lang="en-US" sz="1900" dirty="0">
                <a:latin typeface="PT Serif"/>
                <a:cs typeface="Calibri"/>
              </a:rPr>
              <a:t>The process, which required blowing on the embers to fan the flame, proved hazardous to facial hair and may have helped account for the lack of beards and mustaches in this period. Fires were necessary in frontier Texas―they provided warmth and the ability to cook food. </a:t>
            </a:r>
          </a:p>
          <a:p>
            <a:pPr indent="-228600">
              <a:lnSpc>
                <a:spcPct val="90000"/>
              </a:lnSpc>
              <a:spcAft>
                <a:spcPts val="600"/>
              </a:spcAft>
              <a:buFont typeface="Arial" panose="020B0604020202020204" pitchFamily="34" charset="0"/>
              <a:buChar char="•"/>
            </a:pPr>
            <a:endParaRPr lang="en-US" sz="1200" dirty="0">
              <a:latin typeface="PT Serif"/>
              <a:cs typeface="Calibri"/>
            </a:endParaRPr>
          </a:p>
          <a:p>
            <a:pPr>
              <a:lnSpc>
                <a:spcPct val="90000"/>
              </a:lnSpc>
              <a:spcAft>
                <a:spcPts val="600"/>
              </a:spcAft>
            </a:pPr>
            <a:endParaRPr lang="en-US" sz="2000" dirty="0">
              <a:latin typeface="PT Serif"/>
              <a:cs typeface="Calibri"/>
            </a:endParaRPr>
          </a:p>
          <a:p>
            <a:pPr>
              <a:lnSpc>
                <a:spcPct val="90000"/>
              </a:lnSpc>
              <a:spcAft>
                <a:spcPts val="600"/>
              </a:spcAft>
            </a:pPr>
            <a:endParaRPr lang="en-US" sz="2000" dirty="0">
              <a:latin typeface="PT Serif"/>
              <a:cs typeface="Calibri"/>
            </a:endParaRPr>
          </a:p>
          <a:p>
            <a:pPr>
              <a:lnSpc>
                <a:spcPct val="90000"/>
              </a:lnSpc>
              <a:spcAft>
                <a:spcPts val="600"/>
              </a:spcAft>
            </a:pPr>
            <a:endParaRPr lang="en-US" sz="1100" dirty="0">
              <a:latin typeface="PT Serif"/>
              <a:cs typeface="Calibri" panose="020F0502020204030204"/>
            </a:endParaRPr>
          </a:p>
        </p:txBody>
      </p:sp>
      <p:pic>
        <p:nvPicPr>
          <p:cNvPr id="4" name="Picture 3" descr="A picture containing food, plate&#10;&#10;Description automatically generated">
            <a:extLst>
              <a:ext uri="{FF2B5EF4-FFF2-40B4-BE49-F238E27FC236}">
                <a16:creationId xmlns:a16="http://schemas.microsoft.com/office/drawing/2014/main" id="{00549F69-9AE7-BC34-FFA3-37C251271936}"/>
              </a:ext>
            </a:extLst>
          </p:cNvPr>
          <p:cNvPicPr>
            <a:picLocks noChangeAspect="1"/>
          </p:cNvPicPr>
          <p:nvPr/>
        </p:nvPicPr>
        <p:blipFill rotWithShape="1">
          <a:blip r:embed="rId2"/>
          <a:srcRect t="24679" b="29678"/>
          <a:stretch/>
        </p:blipFill>
        <p:spPr>
          <a:xfrm>
            <a:off x="-3023" y="2763151"/>
            <a:ext cx="12195023" cy="3269811"/>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
        <p:nvSpPr>
          <p:cNvPr id="5" name="TextBox 4">
            <a:extLst>
              <a:ext uri="{FF2B5EF4-FFF2-40B4-BE49-F238E27FC236}">
                <a16:creationId xmlns:a16="http://schemas.microsoft.com/office/drawing/2014/main" id="{A7D0A75A-6623-667B-F8B7-DF4A94D4807C}"/>
              </a:ext>
            </a:extLst>
          </p:cNvPr>
          <p:cNvSpPr txBox="1"/>
          <p:nvPr/>
        </p:nvSpPr>
        <p:spPr>
          <a:xfrm>
            <a:off x="92112" y="1616766"/>
            <a:ext cx="4069145"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dirty="0">
                <a:latin typeface="PT Serif"/>
              </a:rPr>
              <a:t>Combustible</a:t>
            </a:r>
            <a:r>
              <a:rPr lang="en-US" sz="1400" i="1" dirty="0">
                <a:latin typeface="PT Serif"/>
              </a:rPr>
              <a:t>: material that catches on fire easily</a:t>
            </a:r>
          </a:p>
          <a:p>
            <a:r>
              <a:rPr lang="en-US" sz="1400" b="1" i="1" dirty="0">
                <a:latin typeface="PT Serif"/>
              </a:rPr>
              <a:t>Tow</a:t>
            </a:r>
            <a:r>
              <a:rPr lang="en-US" sz="1400" i="1" dirty="0">
                <a:latin typeface="PT Serif"/>
              </a:rPr>
              <a:t>: unraveled strands of rope</a:t>
            </a:r>
          </a:p>
        </p:txBody>
      </p:sp>
    </p:spTree>
    <p:extLst>
      <p:ext uri="{BB962C8B-B14F-4D97-AF65-F5344CB8AC3E}">
        <p14:creationId xmlns:p14="http://schemas.microsoft.com/office/powerpoint/2010/main" val="1269013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6C110-BF80-A7DB-C28A-F169990925B8}"/>
              </a:ext>
            </a:extLst>
          </p:cNvPr>
          <p:cNvSpPr txBox="1"/>
          <p:nvPr/>
        </p:nvSpPr>
        <p:spPr>
          <a:xfrm>
            <a:off x="7077076" y="84270"/>
            <a:ext cx="3400774" cy="96085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5000" dirty="0">
                <a:latin typeface="PT Serif"/>
                <a:ea typeface="+mj-ea"/>
                <a:cs typeface="Times New Roman"/>
              </a:rPr>
              <a:t>Hand Axe </a:t>
            </a:r>
          </a:p>
        </p:txBody>
      </p:sp>
      <p:pic>
        <p:nvPicPr>
          <p:cNvPr id="3" name="Picture 2">
            <a:extLst>
              <a:ext uri="{FF2B5EF4-FFF2-40B4-BE49-F238E27FC236}">
                <a16:creationId xmlns:a16="http://schemas.microsoft.com/office/drawing/2014/main" id="{2A34B4AE-1AD0-3367-1DB0-67F83E6C7DCF}"/>
              </a:ext>
            </a:extLst>
          </p:cNvPr>
          <p:cNvPicPr>
            <a:picLocks noChangeAspect="1"/>
          </p:cNvPicPr>
          <p:nvPr/>
        </p:nvPicPr>
        <p:blipFill rotWithShape="1">
          <a:blip r:embed="rId2"/>
          <a:srcRect t="10021" r="2" b="2"/>
          <a:stretch/>
        </p:blipFill>
        <p:spPr>
          <a:xfrm>
            <a:off x="-9522" y="-7939"/>
            <a:ext cx="5124448" cy="603726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pic>
        <p:nvPicPr>
          <p:cNvPr id="7" name="Picture 6" descr="A grey rectangular object with black border&#10;&#10;Description automatically generated">
            <a:extLst>
              <a:ext uri="{FF2B5EF4-FFF2-40B4-BE49-F238E27FC236}">
                <a16:creationId xmlns:a16="http://schemas.microsoft.com/office/drawing/2014/main" id="{0998B680-EDD4-B19C-20D3-A702BEA1A470}"/>
              </a:ext>
            </a:extLst>
          </p:cNvPr>
          <p:cNvPicPr>
            <a:picLocks noChangeAspect="1"/>
          </p:cNvPicPr>
          <p:nvPr/>
        </p:nvPicPr>
        <p:blipFill>
          <a:blip r:embed="rId3"/>
          <a:stretch>
            <a:fillRect/>
          </a:stretch>
        </p:blipFill>
        <p:spPr>
          <a:xfrm>
            <a:off x="5707775" y="3428024"/>
            <a:ext cx="5721316" cy="2482297"/>
          </a:xfrm>
          <a:prstGeom prst="rect">
            <a:avLst/>
          </a:prstGeom>
          <a:ln w="28575">
            <a:solidFill>
              <a:srgbClr val="000000"/>
            </a:solidFill>
          </a:ln>
        </p:spPr>
      </p:pic>
      <p:sp>
        <p:nvSpPr>
          <p:cNvPr id="5" name="TextBox 4">
            <a:extLst>
              <a:ext uri="{FF2B5EF4-FFF2-40B4-BE49-F238E27FC236}">
                <a16:creationId xmlns:a16="http://schemas.microsoft.com/office/drawing/2014/main" id="{839F0365-C0B9-9FED-B9A9-C86F4168E4E4}"/>
              </a:ext>
            </a:extLst>
          </p:cNvPr>
          <p:cNvSpPr txBox="1"/>
          <p:nvPr/>
        </p:nvSpPr>
        <p:spPr>
          <a:xfrm>
            <a:off x="5916064" y="1214326"/>
            <a:ext cx="5526503" cy="4618330"/>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200" dirty="0">
                <a:latin typeface="PT Serif"/>
              </a:rPr>
              <a:t>The hand axe was a multipurpose tool that could be used for everything from personal defense to house building. Mary Rabb’s husband, John, used an axe to clear six acres of their new land. He then cut some of the wood into rails for later use.</a:t>
            </a:r>
            <a:endParaRPr lang="en-US" sz="2200" b="1" dirty="0">
              <a:latin typeface="PT Serif"/>
              <a:cs typeface="Calibri" panose="020F0502020204030204"/>
            </a:endParaRPr>
          </a:p>
          <a:p>
            <a:pPr>
              <a:lnSpc>
                <a:spcPct val="90000"/>
              </a:lnSpc>
              <a:spcAft>
                <a:spcPts val="600"/>
              </a:spcAft>
            </a:pPr>
            <a:endParaRPr lang="en-US" sz="2200" dirty="0">
              <a:solidFill>
                <a:schemeClr val="bg1"/>
              </a:solidFill>
              <a:latin typeface="PT Serif"/>
              <a:cs typeface="Calibri"/>
            </a:endParaRPr>
          </a:p>
          <a:p>
            <a:pPr>
              <a:lnSpc>
                <a:spcPct val="90000"/>
              </a:lnSpc>
              <a:spcAft>
                <a:spcPts val="600"/>
              </a:spcAft>
            </a:pPr>
            <a:r>
              <a:rPr lang="en-US" sz="2200" i="1" dirty="0">
                <a:solidFill>
                  <a:schemeClr val="bg1"/>
                </a:solidFill>
                <a:latin typeface="PT Serif"/>
              </a:rPr>
              <a:t>“[John] come to the house  one Saturday evening leaving axe. . . expecting to return </a:t>
            </a:r>
          </a:p>
          <a:p>
            <a:pPr>
              <a:lnSpc>
                <a:spcPct val="90000"/>
              </a:lnSpc>
              <a:spcAft>
                <a:spcPts val="600"/>
              </a:spcAft>
            </a:pPr>
            <a:r>
              <a:rPr lang="en-US" sz="2200" i="1" dirty="0">
                <a:solidFill>
                  <a:schemeClr val="bg1"/>
                </a:solidFill>
                <a:latin typeface="PT Serif"/>
              </a:rPr>
              <a:t>to. . . work on Monday morning, but as [he] had made a good many rails, the Indians thought it would be a good way to make a pen out of those rails and seize our horses. . .</a:t>
            </a:r>
            <a:r>
              <a:rPr lang="en-US" sz="2200" dirty="0">
                <a:solidFill>
                  <a:schemeClr val="bg1"/>
                </a:solidFill>
                <a:latin typeface="PT Serif"/>
              </a:rPr>
              <a:t> (Rabb, 1962, p. 2</a:t>
            </a:r>
            <a:r>
              <a:rPr lang="en-US" sz="2400" dirty="0">
                <a:solidFill>
                  <a:schemeClr val="bg1"/>
                </a:solidFill>
                <a:latin typeface="PT Serif" panose="020A0603040505020204" pitchFamily="18" charset="0"/>
              </a:rPr>
              <a:t>―</a:t>
            </a:r>
            <a:r>
              <a:rPr lang="en-US" sz="2200" dirty="0">
                <a:solidFill>
                  <a:schemeClr val="bg1"/>
                </a:solidFill>
                <a:latin typeface="PT Serif"/>
              </a:rPr>
              <a:t>3). </a:t>
            </a:r>
            <a:endParaRPr lang="en-US" sz="2200" dirty="0">
              <a:solidFill>
                <a:schemeClr val="bg1"/>
              </a:solidFill>
              <a:latin typeface="PT Serif"/>
              <a:cs typeface="Calibri" panose="020F0502020204030204"/>
            </a:endParaRPr>
          </a:p>
        </p:txBody>
      </p:sp>
    </p:spTree>
    <p:extLst>
      <p:ext uri="{BB962C8B-B14F-4D97-AF65-F5344CB8AC3E}">
        <p14:creationId xmlns:p14="http://schemas.microsoft.com/office/powerpoint/2010/main" val="6150263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D64EA2-C334-468D-AFF9-2F75F5B83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6E0FE34D-FFB5-91D4-54B4-757126919A61}"/>
              </a:ext>
            </a:extLst>
          </p:cNvPr>
          <p:cNvPicPr>
            <a:picLocks noChangeAspect="1"/>
          </p:cNvPicPr>
          <p:nvPr/>
        </p:nvPicPr>
        <p:blipFill rotWithShape="1">
          <a:blip r:embed="rId2"/>
          <a:srcRect l="1711" r="9814" b="1"/>
          <a:stretch/>
        </p:blipFill>
        <p:spPr>
          <a:xfrm>
            <a:off x="258098" y="442461"/>
            <a:ext cx="6547901" cy="4940701"/>
          </a:xfrm>
          <a:prstGeom prst="rect">
            <a:avLst/>
          </a:prstGeom>
          <a:ln w="28575">
            <a:solidFill>
              <a:schemeClr val="tx1"/>
            </a:solidFill>
          </a:ln>
        </p:spPr>
      </p:pic>
      <p:sp>
        <p:nvSpPr>
          <p:cNvPr id="5" name="TextBox 4">
            <a:extLst>
              <a:ext uri="{FF2B5EF4-FFF2-40B4-BE49-F238E27FC236}">
                <a16:creationId xmlns:a16="http://schemas.microsoft.com/office/drawing/2014/main" id="{F603EEFB-4FF4-114B-1C8B-79621B1DD617}"/>
              </a:ext>
            </a:extLst>
          </p:cNvPr>
          <p:cNvSpPr txBox="1"/>
          <p:nvPr/>
        </p:nvSpPr>
        <p:spPr>
          <a:xfrm>
            <a:off x="7738725" y="212416"/>
            <a:ext cx="4017012" cy="79924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800">
                <a:latin typeface="PT Serif"/>
                <a:ea typeface="+mj-ea"/>
                <a:cs typeface="Times New Roman"/>
              </a:rPr>
              <a:t>Bullet Block</a:t>
            </a:r>
            <a:r>
              <a:rPr lang="en-US" sz="4000">
                <a:latin typeface="PT Serif"/>
                <a:ea typeface="+mj-ea"/>
                <a:cs typeface="Times New Roman"/>
              </a:rPr>
              <a:t> </a:t>
            </a:r>
          </a:p>
        </p:txBody>
      </p:sp>
      <p:pic>
        <p:nvPicPr>
          <p:cNvPr id="9" name="Picture 8" descr="A grey rectangular object with black border&#10;&#10;Description automatically generated">
            <a:extLst>
              <a:ext uri="{FF2B5EF4-FFF2-40B4-BE49-F238E27FC236}">
                <a16:creationId xmlns:a16="http://schemas.microsoft.com/office/drawing/2014/main" id="{283BDF9A-E5E7-4BA9-5413-97FB6BFCC5CE}"/>
              </a:ext>
            </a:extLst>
          </p:cNvPr>
          <p:cNvPicPr>
            <a:picLocks noChangeAspect="1"/>
          </p:cNvPicPr>
          <p:nvPr/>
        </p:nvPicPr>
        <p:blipFill>
          <a:blip r:embed="rId3"/>
          <a:stretch>
            <a:fillRect/>
          </a:stretch>
        </p:blipFill>
        <p:spPr>
          <a:xfrm>
            <a:off x="6975135" y="3793178"/>
            <a:ext cx="5046548" cy="912273"/>
          </a:xfrm>
          <a:prstGeom prst="rect">
            <a:avLst/>
          </a:prstGeom>
          <a:ln w="28575">
            <a:solidFill>
              <a:srgbClr val="000000"/>
            </a:solidFill>
          </a:ln>
        </p:spPr>
      </p:pic>
      <p:sp>
        <p:nvSpPr>
          <p:cNvPr id="7" name="TextBox 6">
            <a:extLst>
              <a:ext uri="{FF2B5EF4-FFF2-40B4-BE49-F238E27FC236}">
                <a16:creationId xmlns:a16="http://schemas.microsoft.com/office/drawing/2014/main" id="{2E07273E-D5D8-5734-DF6A-BB8DFCD3DE97}"/>
              </a:ext>
            </a:extLst>
          </p:cNvPr>
          <p:cNvSpPr txBox="1"/>
          <p:nvPr/>
        </p:nvSpPr>
        <p:spPr>
          <a:xfrm>
            <a:off x="7064052" y="1068240"/>
            <a:ext cx="4928857" cy="472067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450" dirty="0">
                <a:latin typeface="PT Serif"/>
              </a:rPr>
              <a:t>Weapons used in 1800s Texas would have required gunpowder, a flint, and a bullet, also called a ball. Bullets were made of lead. The bullets on the bullet block illustrate the different calibers. The number of caliber is the diameter of the ball in hundredths of an inch. For instance, 72 caliber is 72/100 of an inch. </a:t>
            </a:r>
          </a:p>
          <a:p>
            <a:pPr>
              <a:lnSpc>
                <a:spcPct val="90000"/>
              </a:lnSpc>
              <a:spcAft>
                <a:spcPts val="600"/>
              </a:spcAft>
            </a:pPr>
            <a:endParaRPr lang="en-US" sz="1450" dirty="0">
              <a:latin typeface="PT Serif"/>
            </a:endParaRPr>
          </a:p>
          <a:p>
            <a:pPr>
              <a:lnSpc>
                <a:spcPct val="90000"/>
              </a:lnSpc>
              <a:spcAft>
                <a:spcPts val="600"/>
              </a:spcAft>
            </a:pPr>
            <a:r>
              <a:rPr lang="en-US" sz="1450" dirty="0">
                <a:latin typeface="PT Serif"/>
              </a:rPr>
              <a:t>The ball size required for a gun was determined by the size of the barrel. Balls were generally made by hand as recounted by Dilue Harris. When her family read one of William Barret Travis’ letters calling for aid at the Alamo in February 1836, they decided to help:</a:t>
            </a:r>
            <a:endParaRPr lang="en-US" sz="1450" dirty="0">
              <a:latin typeface="PT Serif"/>
              <a:cs typeface="Calibri"/>
            </a:endParaRPr>
          </a:p>
          <a:p>
            <a:pPr>
              <a:lnSpc>
                <a:spcPct val="90000"/>
              </a:lnSpc>
              <a:spcAft>
                <a:spcPts val="600"/>
              </a:spcAft>
            </a:pPr>
            <a:endParaRPr lang="en-US" sz="800" dirty="0">
              <a:latin typeface="PT Serif"/>
              <a:cs typeface="Calibri"/>
            </a:endParaRPr>
          </a:p>
          <a:p>
            <a:pPr>
              <a:lnSpc>
                <a:spcPct val="90000"/>
              </a:lnSpc>
              <a:spcAft>
                <a:spcPts val="600"/>
              </a:spcAft>
            </a:pPr>
            <a:r>
              <a:rPr lang="en-US" sz="1450" i="1" dirty="0">
                <a:solidFill>
                  <a:schemeClr val="bg1"/>
                </a:solidFill>
                <a:latin typeface="PT Serif"/>
              </a:rPr>
              <a:t>“We worked all day, and mother sat up that night sewing… I spent the day melting lead in a pot, dipping it up with a spoon, and moulding bullets”</a:t>
            </a:r>
            <a:r>
              <a:rPr lang="en-US" sz="1450" dirty="0">
                <a:solidFill>
                  <a:schemeClr val="bg1"/>
                </a:solidFill>
                <a:latin typeface="PT Serif"/>
              </a:rPr>
              <a:t> (Harris, 1901, p. 160).</a:t>
            </a:r>
            <a:endParaRPr lang="en-US" sz="1450" dirty="0">
              <a:solidFill>
                <a:schemeClr val="bg1"/>
              </a:solidFill>
              <a:latin typeface="PT Serif"/>
              <a:cs typeface="Calibri"/>
            </a:endParaRPr>
          </a:p>
          <a:p>
            <a:pPr>
              <a:lnSpc>
                <a:spcPct val="90000"/>
              </a:lnSpc>
              <a:spcAft>
                <a:spcPts val="600"/>
              </a:spcAft>
            </a:pPr>
            <a:endParaRPr lang="en-US" sz="800" dirty="0">
              <a:latin typeface="PT Serif"/>
              <a:cs typeface="Calibri"/>
            </a:endParaRPr>
          </a:p>
          <a:p>
            <a:pPr>
              <a:lnSpc>
                <a:spcPct val="90000"/>
              </a:lnSpc>
              <a:spcAft>
                <a:spcPts val="600"/>
              </a:spcAft>
            </a:pPr>
            <a:r>
              <a:rPr lang="en-US" sz="1450" dirty="0">
                <a:latin typeface="PT Serif"/>
              </a:rPr>
              <a:t>Before battle, balls were placed in paper cylinders with gunpowder to make cartridges. This made it possible for the soldiers to load their guns more quickly. </a:t>
            </a:r>
            <a:endParaRPr lang="en-US" sz="1450" dirty="0">
              <a:latin typeface="PT Serif"/>
              <a:cs typeface="Calibri" panose="020F0502020204030204"/>
            </a:endParaRPr>
          </a:p>
        </p:txBody>
      </p:sp>
    </p:spTree>
    <p:extLst>
      <p:ext uri="{BB962C8B-B14F-4D97-AF65-F5344CB8AC3E}">
        <p14:creationId xmlns:p14="http://schemas.microsoft.com/office/powerpoint/2010/main" val="2229349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90A794-EB86-21B7-F63B-8F7751585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sketchy line">
            <a:extLst>
              <a:ext uri="{FF2B5EF4-FFF2-40B4-BE49-F238E27FC236}">
                <a16:creationId xmlns:a16="http://schemas.microsoft.com/office/drawing/2014/main" id="{DB338EC2-757C-5298-6C98-0F1EFDC0A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tools on a table&#10;&#10;Description automatically generated">
            <a:extLst>
              <a:ext uri="{FF2B5EF4-FFF2-40B4-BE49-F238E27FC236}">
                <a16:creationId xmlns:a16="http://schemas.microsoft.com/office/drawing/2014/main" id="{01395504-DDF2-13C4-7126-1B7505477662}"/>
              </a:ext>
            </a:extLst>
          </p:cNvPr>
          <p:cNvPicPr>
            <a:picLocks noChangeAspect="1"/>
          </p:cNvPicPr>
          <p:nvPr/>
        </p:nvPicPr>
        <p:blipFill rotWithShape="1">
          <a:blip r:embed="rId2"/>
          <a:srcRect l="19767" r="13532"/>
          <a:stretch/>
        </p:blipFill>
        <p:spPr>
          <a:xfrm>
            <a:off x="5311702" y="10"/>
            <a:ext cx="6878775" cy="603453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a:extLst>
              <a:ext uri="{FF2B5EF4-FFF2-40B4-BE49-F238E27FC236}">
                <a16:creationId xmlns:a16="http://schemas.microsoft.com/office/drawing/2014/main" id="{95DBC140-1A98-3124-9AFF-E5BBFBB5CE71}"/>
              </a:ext>
            </a:extLst>
          </p:cNvPr>
          <p:cNvPicPr>
            <a:picLocks noChangeAspect="1"/>
          </p:cNvPicPr>
          <p:nvPr/>
        </p:nvPicPr>
        <p:blipFill>
          <a:blip r:embed="rId3"/>
          <a:stretch>
            <a:fillRect/>
          </a:stretch>
        </p:blipFill>
        <p:spPr>
          <a:xfrm>
            <a:off x="551636" y="2224204"/>
            <a:ext cx="3859018" cy="495300"/>
          </a:xfrm>
          <a:prstGeom prst="rect">
            <a:avLst/>
          </a:prstGeom>
          <a:ln>
            <a:noFill/>
          </a:ln>
        </p:spPr>
      </p:pic>
      <p:sp>
        <p:nvSpPr>
          <p:cNvPr id="6" name="Content Placeholder 2">
            <a:extLst>
              <a:ext uri="{FF2B5EF4-FFF2-40B4-BE49-F238E27FC236}">
                <a16:creationId xmlns:a16="http://schemas.microsoft.com/office/drawing/2014/main" id="{740E48B0-D1FE-22EE-6110-DA6A1B8C090A}"/>
              </a:ext>
            </a:extLst>
          </p:cNvPr>
          <p:cNvSpPr>
            <a:spLocks noGrp="1"/>
          </p:cNvSpPr>
          <p:nvPr/>
        </p:nvSpPr>
        <p:spPr>
          <a:xfrm>
            <a:off x="258289" y="1449881"/>
            <a:ext cx="4875490" cy="45844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sz="2500" dirty="0">
                <a:latin typeface="PT Serif"/>
                <a:cs typeface="Calibri" panose="020F0502020204030204"/>
              </a:rPr>
              <a:t>What three tools do you think are essential on the frontier? </a:t>
            </a:r>
          </a:p>
          <a:p>
            <a:pPr marL="514350" indent="-514350">
              <a:buAutoNum type="arabicPeriod"/>
            </a:pPr>
            <a:endParaRPr lang="en-US" sz="2500" dirty="0">
              <a:latin typeface="PT Serif"/>
              <a:cs typeface="Calibri" panose="020F0502020204030204"/>
            </a:endParaRPr>
          </a:p>
          <a:p>
            <a:pPr marL="514350" indent="-514350">
              <a:buAutoNum type="arabicPeriod"/>
            </a:pPr>
            <a:r>
              <a:rPr lang="en-US" sz="2500" dirty="0">
                <a:latin typeface="PT Serif"/>
                <a:cs typeface="Calibri" panose="020F0502020204030204"/>
              </a:rPr>
              <a:t>What tools do you use today and how do they compare to the tools of the 1800s? </a:t>
            </a:r>
          </a:p>
          <a:p>
            <a:pPr marL="514350" indent="-514350">
              <a:buAutoNum type="arabicPeriod"/>
            </a:pPr>
            <a:endParaRPr lang="en-US" sz="2500" dirty="0">
              <a:latin typeface="PT Serif"/>
              <a:cs typeface="Calibri" panose="020F0502020204030204"/>
            </a:endParaRPr>
          </a:p>
          <a:p>
            <a:pPr marL="514350" indent="-514350">
              <a:buAutoNum type="arabicPeriod"/>
            </a:pPr>
            <a:r>
              <a:rPr lang="en-US" sz="2500" dirty="0">
                <a:latin typeface="PT Serif"/>
                <a:cs typeface="Calibri" panose="020F0502020204030204"/>
              </a:rPr>
              <a:t>Which tool do you find to be the least useful? Why? </a:t>
            </a:r>
          </a:p>
          <a:p>
            <a:pPr marL="0" indent="0">
              <a:buNone/>
            </a:pPr>
            <a:endParaRPr lang="en-US" sz="1700" dirty="0">
              <a:cs typeface="Calibri" panose="020F0502020204030204"/>
            </a:endParaRPr>
          </a:p>
        </p:txBody>
      </p:sp>
      <p:sp>
        <p:nvSpPr>
          <p:cNvPr id="7" name="Title 1">
            <a:extLst>
              <a:ext uri="{FF2B5EF4-FFF2-40B4-BE49-F238E27FC236}">
                <a16:creationId xmlns:a16="http://schemas.microsoft.com/office/drawing/2014/main" id="{A866A3A6-8196-A927-56FA-EB3EE23E19A6}"/>
              </a:ext>
            </a:extLst>
          </p:cNvPr>
          <p:cNvSpPr>
            <a:spLocks noGrp="1"/>
          </p:cNvSpPr>
          <p:nvPr/>
        </p:nvSpPr>
        <p:spPr>
          <a:xfrm>
            <a:off x="262227" y="-760376"/>
            <a:ext cx="5834091"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PT Serif"/>
                <a:cs typeface="Calibri Light"/>
              </a:rPr>
              <a:t>Tools Questions</a:t>
            </a:r>
            <a:r>
              <a:rPr lang="en-US" sz="5400" dirty="0">
                <a:latin typeface="Times New Roman"/>
                <a:cs typeface="Calibri Light"/>
              </a:rPr>
              <a:t> </a:t>
            </a:r>
            <a:endParaRPr lang="en-US" sz="5400" dirty="0">
              <a:latin typeface="Times New Roman"/>
              <a:cs typeface="Times New Roman"/>
            </a:endParaRPr>
          </a:p>
        </p:txBody>
      </p:sp>
    </p:spTree>
    <p:extLst>
      <p:ext uri="{BB962C8B-B14F-4D97-AF65-F5344CB8AC3E}">
        <p14:creationId xmlns:p14="http://schemas.microsoft.com/office/powerpoint/2010/main" val="2409826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7290AD-2A3C-B302-784B-0AC02BC6547B}"/>
              </a:ext>
            </a:extLst>
          </p:cNvPr>
          <p:cNvPicPr>
            <a:picLocks noChangeAspect="1"/>
          </p:cNvPicPr>
          <p:nvPr/>
        </p:nvPicPr>
        <p:blipFill>
          <a:blip r:embed="rId2"/>
          <a:stretch>
            <a:fillRect/>
          </a:stretch>
        </p:blipFill>
        <p:spPr>
          <a:xfrm>
            <a:off x="4761957" y="3469430"/>
            <a:ext cx="7176582" cy="582648"/>
          </a:xfrm>
          <a:prstGeom prst="rect">
            <a:avLst/>
          </a:prstGeom>
          <a:ln w="28575">
            <a:solidFill>
              <a:srgbClr val="000000"/>
            </a:solidFill>
          </a:ln>
        </p:spPr>
      </p:pic>
      <p:sp>
        <p:nvSpPr>
          <p:cNvPr id="4" name="TextBox 1">
            <a:extLst>
              <a:ext uri="{FF2B5EF4-FFF2-40B4-BE49-F238E27FC236}">
                <a16:creationId xmlns:a16="http://schemas.microsoft.com/office/drawing/2014/main" id="{834E471A-213C-3D7C-15FE-75367123541B}"/>
              </a:ext>
            </a:extLst>
          </p:cNvPr>
          <p:cNvSpPr txBox="1"/>
          <p:nvPr/>
        </p:nvSpPr>
        <p:spPr>
          <a:xfrm>
            <a:off x="6406160" y="-46755"/>
            <a:ext cx="4442279" cy="1327528"/>
          </a:xfrm>
          <a:prstGeom prst="rect">
            <a:avLst/>
          </a:prstGeom>
        </p:spPr>
        <p:txBody>
          <a:bodyPr vert="horz" lIns="91440" tIns="45720" rIns="91440" bIns="45720" rtlCol="0" anchor="ctr">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5400" dirty="0">
                <a:latin typeface="PT Serif"/>
                <a:ea typeface="+mj-ea"/>
                <a:cs typeface="Times New Roman"/>
              </a:rPr>
              <a:t>Hunting Frock </a:t>
            </a:r>
            <a:endParaRPr lang="en-US" dirty="0">
              <a:latin typeface="PT Serif"/>
              <a:ea typeface="+mj-ea"/>
              <a:cs typeface="Calibri"/>
            </a:endParaRPr>
          </a:p>
        </p:txBody>
      </p:sp>
      <p:sp>
        <p:nvSpPr>
          <p:cNvPr id="7" name="TextBox 4">
            <a:extLst>
              <a:ext uri="{FF2B5EF4-FFF2-40B4-BE49-F238E27FC236}">
                <a16:creationId xmlns:a16="http://schemas.microsoft.com/office/drawing/2014/main" id="{CF61F2F4-7E7C-2E7A-51A0-9B1F0C4A34F1}"/>
              </a:ext>
            </a:extLst>
          </p:cNvPr>
          <p:cNvSpPr txBox="1"/>
          <p:nvPr/>
        </p:nvSpPr>
        <p:spPr>
          <a:xfrm>
            <a:off x="4819107" y="5054611"/>
            <a:ext cx="6746240" cy="6924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i="1" dirty="0">
                <a:latin typeface="PT Serif"/>
                <a:cs typeface="Calibri"/>
              </a:rPr>
              <a:t>Durable</a:t>
            </a:r>
            <a:r>
              <a:rPr lang="en-US" sz="1300" i="1" dirty="0">
                <a:latin typeface="PT Serif"/>
                <a:cs typeface="Calibri"/>
              </a:rPr>
              <a:t>: </a:t>
            </a:r>
            <a:r>
              <a:rPr lang="en-US" sz="1300" dirty="0">
                <a:latin typeface="PT Serif"/>
                <a:cs typeface="Calibri"/>
              </a:rPr>
              <a:t>able to withstand wear, pressure, or damage</a:t>
            </a:r>
          </a:p>
          <a:p>
            <a:r>
              <a:rPr lang="en-US" sz="1300" b="1" i="1" dirty="0">
                <a:latin typeface="PT Serif"/>
                <a:cs typeface="Calibri"/>
              </a:rPr>
              <a:t>Hunting frock</a:t>
            </a:r>
            <a:r>
              <a:rPr lang="en-US" sz="1300" i="1" dirty="0">
                <a:latin typeface="PT Serif"/>
                <a:cs typeface="Calibri"/>
              </a:rPr>
              <a:t>: </a:t>
            </a:r>
            <a:r>
              <a:rPr lang="en-US" sz="1300" dirty="0">
                <a:latin typeface="PT Serif"/>
                <a:cs typeface="Calibri"/>
              </a:rPr>
              <a:t>a fringed coat; also called a hunting shirt </a:t>
            </a:r>
          </a:p>
          <a:p>
            <a:r>
              <a:rPr lang="en-US" sz="1300" b="1" i="1" dirty="0">
                <a:latin typeface="PT Serif"/>
                <a:cs typeface="Calibri"/>
              </a:rPr>
              <a:t>Buckskin</a:t>
            </a:r>
            <a:r>
              <a:rPr lang="en-US" sz="1300" i="1" dirty="0">
                <a:latin typeface="PT Serif"/>
                <a:cs typeface="Calibri"/>
              </a:rPr>
              <a:t>: </a:t>
            </a:r>
            <a:r>
              <a:rPr lang="en-US" sz="1300" dirty="0">
                <a:latin typeface="PT Serif"/>
                <a:cs typeface="Calibri"/>
              </a:rPr>
              <a:t>an animal skin from which clothing was made </a:t>
            </a:r>
            <a:endParaRPr lang="en-US" sz="1300" i="1" dirty="0">
              <a:latin typeface="PT Serif"/>
              <a:cs typeface="Calibri"/>
            </a:endParaRPr>
          </a:p>
        </p:txBody>
      </p:sp>
      <p:sp>
        <p:nvSpPr>
          <p:cNvPr id="8" name="TextBox 5">
            <a:extLst>
              <a:ext uri="{FF2B5EF4-FFF2-40B4-BE49-F238E27FC236}">
                <a16:creationId xmlns:a16="http://schemas.microsoft.com/office/drawing/2014/main" id="{61F8B311-496B-302B-E873-E45B8BC4DDAA}"/>
              </a:ext>
            </a:extLst>
          </p:cNvPr>
          <p:cNvSpPr txBox="1"/>
          <p:nvPr/>
        </p:nvSpPr>
        <p:spPr>
          <a:xfrm>
            <a:off x="4723857" y="1133329"/>
            <a:ext cx="7266354" cy="471855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700" dirty="0">
                <a:latin typeface="PT Serif"/>
              </a:rPr>
              <a:t>A practical, </a:t>
            </a:r>
            <a:r>
              <a:rPr lang="en-US" sz="1700" b="1" i="1" u="sng" dirty="0">
                <a:latin typeface="PT Serif"/>
              </a:rPr>
              <a:t>durable</a:t>
            </a:r>
            <a:r>
              <a:rPr lang="en-US" sz="1700" b="1" i="1" dirty="0">
                <a:latin typeface="PT Serif"/>
              </a:rPr>
              <a:t> </a:t>
            </a:r>
            <a:r>
              <a:rPr lang="en-US" sz="1700" dirty="0">
                <a:latin typeface="PT Serif"/>
              </a:rPr>
              <a:t>piece of clothing, the hunting </a:t>
            </a:r>
            <a:r>
              <a:rPr lang="en-US" sz="1700" b="1" u="sng" dirty="0">
                <a:latin typeface="PT Serif"/>
              </a:rPr>
              <a:t>frock</a:t>
            </a:r>
            <a:r>
              <a:rPr lang="en-US" sz="1700" dirty="0">
                <a:latin typeface="PT Serif"/>
              </a:rPr>
              <a:t> was a popular item of clothing worn by men in frontier Texas. Homemade, they fit loosely and were cinched by a belt. The fringe could be used for repair of other garments (Holman &amp; Parsons, 1979). Many individuals can be seen in their portraits wearing hunting frocks including Stephen F. Austin, Sam Houston and David Crockett. </a:t>
            </a:r>
            <a:endParaRPr lang="en-US" sz="1700" b="1" dirty="0">
              <a:latin typeface="PT Serif"/>
              <a:cs typeface="Calibri" panose="020F0502020204030204"/>
            </a:endParaRPr>
          </a:p>
          <a:p>
            <a:pPr>
              <a:lnSpc>
                <a:spcPct val="90000"/>
              </a:lnSpc>
              <a:spcAft>
                <a:spcPts val="600"/>
              </a:spcAft>
            </a:pPr>
            <a:endParaRPr lang="en-US" sz="1700" dirty="0">
              <a:latin typeface="PT Serif"/>
              <a:cs typeface="Calibri" panose="020F0502020204030204"/>
            </a:endParaRPr>
          </a:p>
          <a:p>
            <a:pPr>
              <a:lnSpc>
                <a:spcPct val="90000"/>
              </a:lnSpc>
              <a:spcAft>
                <a:spcPts val="600"/>
              </a:spcAft>
              <a:buFont typeface="Arial" panose="020B0604020202020204" pitchFamily="34" charset="0"/>
            </a:pPr>
            <a:r>
              <a:rPr lang="en-US" sz="1700" dirty="0">
                <a:latin typeface="PT Serif"/>
              </a:rPr>
              <a:t>In his autobiography, when Crockett spoke to a friend in Tennessee about his plans to run for office, he stated that he </a:t>
            </a:r>
            <a:endParaRPr lang="en-US" sz="1700" dirty="0">
              <a:latin typeface="PT Serif"/>
              <a:cs typeface="Calibri"/>
            </a:endParaRPr>
          </a:p>
          <a:p>
            <a:pPr>
              <a:lnSpc>
                <a:spcPct val="90000"/>
              </a:lnSpc>
              <a:spcAft>
                <a:spcPts val="600"/>
              </a:spcAft>
              <a:buFont typeface="Arial" panose="020B0604020202020204" pitchFamily="34" charset="0"/>
            </a:pPr>
            <a:r>
              <a:rPr lang="en-US" sz="1700" dirty="0">
                <a:solidFill>
                  <a:schemeClr val="bg1"/>
                </a:solidFill>
                <a:latin typeface="PT Serif"/>
              </a:rPr>
              <a:t>“would therefore have me a large buckskin hunting-shirt made” in preparation (Crockett, 1834, p. 89). </a:t>
            </a:r>
            <a:endParaRPr lang="en-US" sz="1700" dirty="0">
              <a:solidFill>
                <a:schemeClr val="bg1"/>
              </a:solidFill>
              <a:latin typeface="PT Serif"/>
              <a:cs typeface="Calibri"/>
            </a:endParaRPr>
          </a:p>
          <a:p>
            <a:pPr indent="-228600">
              <a:lnSpc>
                <a:spcPct val="90000"/>
              </a:lnSpc>
              <a:spcAft>
                <a:spcPts val="600"/>
              </a:spcAft>
              <a:buFont typeface="Arial" panose="020B0604020202020204" pitchFamily="34" charset="0"/>
              <a:buChar char="•"/>
            </a:pPr>
            <a:endParaRPr lang="en-US" sz="1700" dirty="0">
              <a:latin typeface="PT Serif"/>
              <a:cs typeface="Calibri"/>
            </a:endParaRPr>
          </a:p>
          <a:p>
            <a:pPr>
              <a:lnSpc>
                <a:spcPct val="90000"/>
              </a:lnSpc>
              <a:spcAft>
                <a:spcPts val="600"/>
              </a:spcAft>
            </a:pPr>
            <a:r>
              <a:rPr lang="en-US" sz="1700" dirty="0">
                <a:latin typeface="PT Serif"/>
              </a:rPr>
              <a:t>Though the hunting frock in the trunk is made of cotton, many would have been made of </a:t>
            </a:r>
            <a:r>
              <a:rPr lang="en-US" sz="1700" b="1" u="sng" dirty="0">
                <a:latin typeface="PT Serif"/>
              </a:rPr>
              <a:t>buckskin</a:t>
            </a:r>
            <a:r>
              <a:rPr lang="en-US" sz="1700" dirty="0">
                <a:latin typeface="PT Serif"/>
              </a:rPr>
              <a:t>. </a:t>
            </a:r>
            <a:endParaRPr lang="en-US" sz="1700" dirty="0">
              <a:latin typeface="PT Serif"/>
              <a:cs typeface="Calibri" panose="020F0502020204030204"/>
            </a:endParaRPr>
          </a:p>
        </p:txBody>
      </p:sp>
      <p:pic>
        <p:nvPicPr>
          <p:cNvPr id="2" name="Picture 1" descr="A person holding a hat and holding a rifle&#10;&#10;Description automatically generated">
            <a:extLst>
              <a:ext uri="{FF2B5EF4-FFF2-40B4-BE49-F238E27FC236}">
                <a16:creationId xmlns:a16="http://schemas.microsoft.com/office/drawing/2014/main" id="{FE9D240B-5165-BABC-32C5-CF6E68ED0F63}"/>
              </a:ext>
            </a:extLst>
          </p:cNvPr>
          <p:cNvPicPr>
            <a:picLocks noChangeAspect="1"/>
          </p:cNvPicPr>
          <p:nvPr/>
        </p:nvPicPr>
        <p:blipFill>
          <a:blip r:embed="rId3"/>
          <a:stretch>
            <a:fillRect/>
          </a:stretch>
        </p:blipFill>
        <p:spPr>
          <a:xfrm>
            <a:off x="690563" y="347663"/>
            <a:ext cx="3600450" cy="5010150"/>
          </a:xfrm>
          <a:prstGeom prst="rect">
            <a:avLst/>
          </a:prstGeom>
        </p:spPr>
      </p:pic>
      <p:sp>
        <p:nvSpPr>
          <p:cNvPr id="3" name="TextBox 2">
            <a:extLst>
              <a:ext uri="{FF2B5EF4-FFF2-40B4-BE49-F238E27FC236}">
                <a16:creationId xmlns:a16="http://schemas.microsoft.com/office/drawing/2014/main" id="{057F0F62-9857-CE5F-5445-976FC820FE2D}"/>
              </a:ext>
            </a:extLst>
          </p:cNvPr>
          <p:cNvSpPr txBox="1"/>
          <p:nvPr/>
        </p:nvSpPr>
        <p:spPr>
          <a:xfrm>
            <a:off x="475297" y="5428291"/>
            <a:ext cx="40309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PT Serif "/>
                <a:cs typeface="Arial"/>
              </a:rPr>
              <a:t>Print of David Crockett in hunting frock. Stuart, C. (n.d.). Colonel Crockett. Prints </a:t>
            </a:r>
            <a:endParaRPr lang="en-US" dirty="0">
              <a:latin typeface="PT Serif "/>
              <a:cs typeface="Arial"/>
            </a:endParaRPr>
          </a:p>
          <a:p>
            <a:r>
              <a:rPr lang="en-US" sz="800" dirty="0">
                <a:latin typeface="PT Serif "/>
                <a:cs typeface="Arial"/>
              </a:rPr>
              <a:t>and Photographs Division, Library of Congress, Washington, D.C.]. </a:t>
            </a:r>
            <a:endParaRPr lang="en-US" dirty="0">
              <a:latin typeface="PT Serif "/>
            </a:endParaRPr>
          </a:p>
          <a:p>
            <a:r>
              <a:rPr lang="en-US" sz="800" dirty="0">
                <a:latin typeface="PT Serif "/>
                <a:cs typeface="Arial"/>
                <a:hlinkClick r:id="rId4"/>
              </a:rPr>
              <a:t>http://www.loc.gov/pictures/resource/pga/04179/</a:t>
            </a:r>
            <a:r>
              <a:rPr lang="en-US" sz="800" dirty="0">
                <a:latin typeface="PT Serif "/>
                <a:cs typeface="Arial"/>
              </a:rPr>
              <a:t> </a:t>
            </a:r>
          </a:p>
        </p:txBody>
      </p:sp>
    </p:spTree>
    <p:extLst>
      <p:ext uri="{BB962C8B-B14F-4D97-AF65-F5344CB8AC3E}">
        <p14:creationId xmlns:p14="http://schemas.microsoft.com/office/powerpoint/2010/main" val="3023085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90A794-EB86-21B7-F63B-8F7751585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black and blue sign with a star&#10;&#10;Description automatically generated">
            <a:extLst>
              <a:ext uri="{FF2B5EF4-FFF2-40B4-BE49-F238E27FC236}">
                <a16:creationId xmlns:a16="http://schemas.microsoft.com/office/drawing/2014/main" id="{E8947E3F-C247-E585-DCA7-608A815ACED1}"/>
              </a:ext>
            </a:extLst>
          </p:cNvPr>
          <p:cNvPicPr>
            <a:picLocks noChangeAspect="1"/>
          </p:cNvPicPr>
          <p:nvPr/>
        </p:nvPicPr>
        <p:blipFill>
          <a:blip r:embed="rId2"/>
          <a:stretch>
            <a:fillRect/>
          </a:stretch>
        </p:blipFill>
        <p:spPr>
          <a:xfrm>
            <a:off x="221898" y="992943"/>
            <a:ext cx="5875865" cy="3918122"/>
          </a:xfrm>
          <a:prstGeom prst="rect">
            <a:avLst/>
          </a:prstGeom>
        </p:spPr>
      </p:pic>
      <p:sp>
        <p:nvSpPr>
          <p:cNvPr id="10" name="TextBox 3">
            <a:extLst>
              <a:ext uri="{FF2B5EF4-FFF2-40B4-BE49-F238E27FC236}">
                <a16:creationId xmlns:a16="http://schemas.microsoft.com/office/drawing/2014/main" id="{CAEC329F-FC36-82E9-BAD5-5623F07214EF}"/>
              </a:ext>
            </a:extLst>
          </p:cNvPr>
          <p:cNvSpPr txBox="1"/>
          <p:nvPr/>
        </p:nvSpPr>
        <p:spPr>
          <a:xfrm>
            <a:off x="5431299" y="2885329"/>
            <a:ext cx="6439152" cy="90349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8500" b="1" dirty="0">
                <a:solidFill>
                  <a:srgbClr val="233247"/>
                </a:solidFill>
                <a:latin typeface="PT Serif"/>
                <a:ea typeface="+mj-ea"/>
                <a:cs typeface="Times New Roman"/>
              </a:rPr>
              <a:t>LUXURY ITEMS</a:t>
            </a:r>
          </a:p>
        </p:txBody>
      </p:sp>
    </p:spTree>
    <p:extLst>
      <p:ext uri="{BB962C8B-B14F-4D97-AF65-F5344CB8AC3E}">
        <p14:creationId xmlns:p14="http://schemas.microsoft.com/office/powerpoint/2010/main" val="641412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ound, chocolate, dirty, several&#10;&#10;Description automatically generated">
            <a:extLst>
              <a:ext uri="{FF2B5EF4-FFF2-40B4-BE49-F238E27FC236}">
                <a16:creationId xmlns:a16="http://schemas.microsoft.com/office/drawing/2014/main" id="{A275F85C-0CE6-C549-404C-0D3D015E552A}"/>
              </a:ext>
            </a:extLst>
          </p:cNvPr>
          <p:cNvPicPr>
            <a:picLocks noChangeAspect="1"/>
          </p:cNvPicPr>
          <p:nvPr/>
        </p:nvPicPr>
        <p:blipFill rotWithShape="1">
          <a:blip r:embed="rId2"/>
          <a:srcRect t="24907" b="25200"/>
          <a:stretch/>
        </p:blipFill>
        <p:spPr>
          <a:xfrm>
            <a:off x="20" y="10"/>
            <a:ext cx="12191980" cy="337876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6FA1D65A-E28F-27CB-FF13-6E146A72A97D}"/>
              </a:ext>
            </a:extLst>
          </p:cNvPr>
          <p:cNvSpPr txBox="1"/>
          <p:nvPr/>
        </p:nvSpPr>
        <p:spPr>
          <a:xfrm>
            <a:off x="314902" y="3463192"/>
            <a:ext cx="11671708" cy="245268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dirty="0">
                <a:latin typeface="PT Serif"/>
              </a:rPr>
              <a:t>In a world where survival was not assured, time and money could not always be spared for something as simple as a toothbrush. </a:t>
            </a:r>
            <a:endParaRPr lang="en-US" dirty="0">
              <a:latin typeface="PT Serif"/>
              <a:cs typeface="Calibri"/>
            </a:endParaRPr>
          </a:p>
          <a:p>
            <a:pPr indent="-228600">
              <a:lnSpc>
                <a:spcPct val="90000"/>
              </a:lnSpc>
              <a:spcAft>
                <a:spcPts val="600"/>
              </a:spcAft>
              <a:buFont typeface="Arial" panose="020B0604020202020204" pitchFamily="34" charset="0"/>
              <a:buChar char="•"/>
            </a:pPr>
            <a:endParaRPr lang="en-US" dirty="0">
              <a:latin typeface="PT Serif"/>
              <a:cs typeface="Calibri"/>
            </a:endParaRPr>
          </a:p>
          <a:p>
            <a:pPr>
              <a:lnSpc>
                <a:spcPct val="90000"/>
              </a:lnSpc>
              <a:spcAft>
                <a:spcPts val="600"/>
              </a:spcAft>
            </a:pPr>
            <a:r>
              <a:rPr lang="en-US" dirty="0">
                <a:latin typeface="PT Serif"/>
              </a:rPr>
              <a:t>However, Texans of the past were not without play and fun. They used their imaginations and the offerings of a wild country for enjoyment. </a:t>
            </a:r>
            <a:endParaRPr lang="en-US" dirty="0">
              <a:latin typeface="PT Serif"/>
              <a:cs typeface="Calibri"/>
            </a:endParaRPr>
          </a:p>
          <a:p>
            <a:pPr indent="-228600">
              <a:lnSpc>
                <a:spcPct val="90000"/>
              </a:lnSpc>
              <a:spcAft>
                <a:spcPts val="600"/>
              </a:spcAft>
              <a:buFont typeface="Arial" panose="020B0604020202020204" pitchFamily="34" charset="0"/>
              <a:buChar char="•"/>
            </a:pPr>
            <a:endParaRPr lang="en-US" dirty="0">
              <a:latin typeface="PT Serif"/>
              <a:cs typeface="Calibri"/>
            </a:endParaRPr>
          </a:p>
          <a:p>
            <a:pPr>
              <a:lnSpc>
                <a:spcPct val="90000"/>
              </a:lnSpc>
              <a:spcAft>
                <a:spcPts val="600"/>
              </a:spcAft>
            </a:pPr>
            <a:r>
              <a:rPr lang="en-US" dirty="0">
                <a:latin typeface="PT Serif"/>
              </a:rPr>
              <a:t>Ingenuity is on display among the items as many of them were created using materials found in Texas. </a:t>
            </a:r>
            <a:endParaRPr lang="en-US" dirty="0">
              <a:latin typeface="PT Serif"/>
              <a:cs typeface="Calibri" panose="020F0502020204030204"/>
            </a:endParaRPr>
          </a:p>
        </p:txBody>
      </p:sp>
    </p:spTree>
    <p:extLst>
      <p:ext uri="{BB962C8B-B14F-4D97-AF65-F5344CB8AC3E}">
        <p14:creationId xmlns:p14="http://schemas.microsoft.com/office/powerpoint/2010/main" val="21869528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0C676-FC42-6103-6492-94ABD9A3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3049"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wooden, wood&#10;&#10;Description automatically generated">
            <a:extLst>
              <a:ext uri="{FF2B5EF4-FFF2-40B4-BE49-F238E27FC236}">
                <a16:creationId xmlns:a16="http://schemas.microsoft.com/office/drawing/2014/main" id="{6D5FA83B-B998-A533-45AF-F2D154261171}"/>
              </a:ext>
            </a:extLst>
          </p:cNvPr>
          <p:cNvPicPr>
            <a:picLocks noChangeAspect="1"/>
          </p:cNvPicPr>
          <p:nvPr/>
        </p:nvPicPr>
        <p:blipFill rotWithShape="1">
          <a:blip r:embed="rId2"/>
          <a:srcRect t="21231" r="-2" b="11391"/>
          <a:stretch/>
        </p:blipFill>
        <p:spPr>
          <a:xfrm>
            <a:off x="5386000" y="10"/>
            <a:ext cx="6805998" cy="6028394"/>
          </a:xfrm>
          <a:prstGeom prst="rect">
            <a:avLst/>
          </a:prstGeom>
        </p:spPr>
      </p:pic>
      <p:sp>
        <p:nvSpPr>
          <p:cNvPr id="5" name="TextBox 4">
            <a:extLst>
              <a:ext uri="{FF2B5EF4-FFF2-40B4-BE49-F238E27FC236}">
                <a16:creationId xmlns:a16="http://schemas.microsoft.com/office/drawing/2014/main" id="{04DF8E09-E9F3-3A58-2CE3-485443A7AA98}"/>
              </a:ext>
            </a:extLst>
          </p:cNvPr>
          <p:cNvSpPr txBox="1"/>
          <p:nvPr/>
        </p:nvSpPr>
        <p:spPr>
          <a:xfrm>
            <a:off x="1292604" y="284184"/>
            <a:ext cx="2829936" cy="851821"/>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5000">
                <a:latin typeface="PT Serif"/>
                <a:ea typeface="+mj-ea"/>
                <a:cs typeface="Times New Roman"/>
              </a:rPr>
              <a:t>Mirror </a:t>
            </a:r>
            <a:endParaRPr lang="en-US">
              <a:ea typeface="+mj-ea"/>
            </a:endParaRPr>
          </a:p>
        </p:txBody>
      </p:sp>
      <p:pic>
        <p:nvPicPr>
          <p:cNvPr id="9" name="Picture 8" descr="A grey rectangular object with black border&#10;&#10;Description automatically generated">
            <a:extLst>
              <a:ext uri="{FF2B5EF4-FFF2-40B4-BE49-F238E27FC236}">
                <a16:creationId xmlns:a16="http://schemas.microsoft.com/office/drawing/2014/main" id="{983BE2C1-08D5-8227-4FF2-21164F7B9951}"/>
              </a:ext>
            </a:extLst>
          </p:cNvPr>
          <p:cNvPicPr>
            <a:picLocks noChangeAspect="1"/>
          </p:cNvPicPr>
          <p:nvPr/>
        </p:nvPicPr>
        <p:blipFill>
          <a:blip r:embed="rId3"/>
          <a:stretch>
            <a:fillRect/>
          </a:stretch>
        </p:blipFill>
        <p:spPr>
          <a:xfrm>
            <a:off x="205163" y="4356429"/>
            <a:ext cx="4963247" cy="1063398"/>
          </a:xfrm>
          <a:prstGeom prst="rect">
            <a:avLst/>
          </a:prstGeom>
          <a:ln w="28575">
            <a:solidFill>
              <a:srgbClr val="000000"/>
            </a:solidFill>
          </a:ln>
        </p:spPr>
      </p:pic>
      <p:sp>
        <p:nvSpPr>
          <p:cNvPr id="7" name="TextBox 6">
            <a:extLst>
              <a:ext uri="{FF2B5EF4-FFF2-40B4-BE49-F238E27FC236}">
                <a16:creationId xmlns:a16="http://schemas.microsoft.com/office/drawing/2014/main" id="{C7864260-BCCE-3018-A3BB-14B89EB17132}"/>
              </a:ext>
            </a:extLst>
          </p:cNvPr>
          <p:cNvSpPr txBox="1"/>
          <p:nvPr/>
        </p:nvSpPr>
        <p:spPr>
          <a:xfrm>
            <a:off x="206917" y="1314575"/>
            <a:ext cx="4982407" cy="435583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700" dirty="0">
                <a:latin typeface="PT Serif"/>
              </a:rPr>
              <a:t>The traveling mirror is made for a soldier to carry on marches. Designed for shaving, a mirror would have certainly been a luxury. As soldiers were required to carry their own gear wherever they went, limiting the weight of the pack was important. A breakable mirror would likely have been one of the first items to be removed to lighten the load. </a:t>
            </a:r>
            <a:endParaRPr lang="en-US" sz="1700" dirty="0">
              <a:latin typeface="PT Serif"/>
              <a:cs typeface="Calibri"/>
            </a:endParaRPr>
          </a:p>
          <a:p>
            <a:pPr indent="-228600">
              <a:lnSpc>
                <a:spcPct val="90000"/>
              </a:lnSpc>
              <a:spcAft>
                <a:spcPts val="600"/>
              </a:spcAft>
              <a:buFont typeface="Arial" panose="020B0604020202020204" pitchFamily="34" charset="0"/>
              <a:buChar char="•"/>
            </a:pPr>
            <a:endParaRPr lang="en-US" sz="1700" dirty="0">
              <a:latin typeface="PT Serif"/>
              <a:cs typeface="Calibri"/>
            </a:endParaRPr>
          </a:p>
          <a:p>
            <a:pPr>
              <a:lnSpc>
                <a:spcPct val="90000"/>
              </a:lnSpc>
              <a:spcAft>
                <a:spcPts val="600"/>
              </a:spcAft>
            </a:pPr>
            <a:r>
              <a:rPr lang="en-US" sz="1700" dirty="0">
                <a:latin typeface="PT Serif"/>
              </a:rPr>
              <a:t>Mirrors were also used as an item of trade with Indigenous communities. In a letter to the governor of Texas in 1808, </a:t>
            </a:r>
          </a:p>
          <a:p>
            <a:pPr>
              <a:lnSpc>
                <a:spcPct val="90000"/>
              </a:lnSpc>
              <a:spcAft>
                <a:spcPts val="600"/>
              </a:spcAft>
            </a:pPr>
            <a:r>
              <a:rPr lang="en-US" sz="1700" i="1" dirty="0">
                <a:solidFill>
                  <a:schemeClr val="bg1"/>
                </a:solidFill>
                <a:latin typeface="PT Serif"/>
              </a:rPr>
              <a:t>“two hundred and fifty dozen hand-mirrors ‘wood or metal-backed”</a:t>
            </a:r>
            <a:r>
              <a:rPr lang="en-US" sz="1700" dirty="0">
                <a:solidFill>
                  <a:schemeClr val="bg1"/>
                </a:solidFill>
                <a:latin typeface="PT Serif"/>
              </a:rPr>
              <a:t> were recommended to help advance relationships with the local Comanches </a:t>
            </a:r>
          </a:p>
          <a:p>
            <a:pPr>
              <a:lnSpc>
                <a:spcPct val="90000"/>
              </a:lnSpc>
              <a:spcAft>
                <a:spcPts val="600"/>
              </a:spcAft>
            </a:pPr>
            <a:r>
              <a:rPr lang="en-US" sz="1700" dirty="0">
                <a:solidFill>
                  <a:schemeClr val="bg1"/>
                </a:solidFill>
                <a:latin typeface="PT Serif"/>
              </a:rPr>
              <a:t>(</a:t>
            </a:r>
            <a:r>
              <a:rPr lang="en-US" sz="1700" dirty="0" err="1">
                <a:solidFill>
                  <a:schemeClr val="bg1"/>
                </a:solidFill>
                <a:latin typeface="PT Serif"/>
              </a:rPr>
              <a:t>Guice</a:t>
            </a:r>
            <a:r>
              <a:rPr lang="en-US" sz="1700" dirty="0">
                <a:solidFill>
                  <a:schemeClr val="bg1"/>
                </a:solidFill>
                <a:latin typeface="PT Serif"/>
              </a:rPr>
              <a:t>, 1957, p. 509). </a:t>
            </a:r>
            <a:endParaRPr lang="en-US" sz="1700" dirty="0">
              <a:solidFill>
                <a:schemeClr val="bg1"/>
              </a:solidFill>
              <a:latin typeface="PT Serif"/>
              <a:cs typeface="Calibri" panose="020F0502020204030204"/>
            </a:endParaRPr>
          </a:p>
        </p:txBody>
      </p:sp>
    </p:spTree>
    <p:extLst>
      <p:ext uri="{BB962C8B-B14F-4D97-AF65-F5344CB8AC3E}">
        <p14:creationId xmlns:p14="http://schemas.microsoft.com/office/powerpoint/2010/main" val="26548333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DDD875-4A74-82DA-25C6-5C028F8E4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3049"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indoor&#10;&#10;Description automatically generated">
            <a:extLst>
              <a:ext uri="{FF2B5EF4-FFF2-40B4-BE49-F238E27FC236}">
                <a16:creationId xmlns:a16="http://schemas.microsoft.com/office/drawing/2014/main" id="{0730FB2F-17DE-EC42-E8FB-B121B03CC98C}"/>
              </a:ext>
            </a:extLst>
          </p:cNvPr>
          <p:cNvPicPr>
            <a:picLocks noChangeAspect="1"/>
          </p:cNvPicPr>
          <p:nvPr/>
        </p:nvPicPr>
        <p:blipFill rotWithShape="1">
          <a:blip r:embed="rId2"/>
          <a:srcRect b="16067"/>
          <a:stretch/>
        </p:blipFill>
        <p:spPr>
          <a:xfrm>
            <a:off x="5269242" y="577655"/>
            <a:ext cx="6892030" cy="4903829"/>
          </a:xfrm>
          <a:prstGeom prst="rect">
            <a:avLst/>
          </a:prstGeom>
        </p:spPr>
      </p:pic>
      <p:sp>
        <p:nvSpPr>
          <p:cNvPr id="5" name="TextBox 4">
            <a:extLst>
              <a:ext uri="{FF2B5EF4-FFF2-40B4-BE49-F238E27FC236}">
                <a16:creationId xmlns:a16="http://schemas.microsoft.com/office/drawing/2014/main" id="{4382DCF2-CB90-E4A9-91EA-0A37AE6F450A}"/>
              </a:ext>
            </a:extLst>
          </p:cNvPr>
          <p:cNvSpPr txBox="1"/>
          <p:nvPr/>
        </p:nvSpPr>
        <p:spPr>
          <a:xfrm>
            <a:off x="226719" y="-48801"/>
            <a:ext cx="4928166" cy="189991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4800">
                <a:latin typeface="PT Serif"/>
                <a:ea typeface="+mj-ea"/>
                <a:cs typeface="Times New Roman"/>
              </a:rPr>
              <a:t>Playing Cards </a:t>
            </a:r>
            <a:endParaRPr lang="en-US">
              <a:ea typeface="+mj-ea"/>
            </a:endParaRPr>
          </a:p>
        </p:txBody>
      </p:sp>
      <p:sp>
        <p:nvSpPr>
          <p:cNvPr id="6" name="TextBox 5">
            <a:extLst>
              <a:ext uri="{FF2B5EF4-FFF2-40B4-BE49-F238E27FC236}">
                <a16:creationId xmlns:a16="http://schemas.microsoft.com/office/drawing/2014/main" id="{C5AD7315-EB5F-7707-D2C3-BBB9CA565FA9}"/>
              </a:ext>
            </a:extLst>
          </p:cNvPr>
          <p:cNvSpPr txBox="1"/>
          <p:nvPr/>
        </p:nvSpPr>
        <p:spPr>
          <a:xfrm>
            <a:off x="272180" y="5481954"/>
            <a:ext cx="1890261"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a:latin typeface="PT Serif"/>
              </a:rPr>
              <a:t>Monte: </a:t>
            </a:r>
            <a:r>
              <a:rPr lang="en-US" sz="1400" b="1">
                <a:latin typeface="PT Serif"/>
              </a:rPr>
              <a:t>a card game </a:t>
            </a:r>
          </a:p>
        </p:txBody>
      </p:sp>
      <p:pic>
        <p:nvPicPr>
          <p:cNvPr id="10" name="Picture 9" descr="A grey rectangular object with black border&#10;&#10;Description automatically generated">
            <a:extLst>
              <a:ext uri="{FF2B5EF4-FFF2-40B4-BE49-F238E27FC236}">
                <a16:creationId xmlns:a16="http://schemas.microsoft.com/office/drawing/2014/main" id="{89C0CF9C-6D72-DC56-A4D6-D15E1F9E9516}"/>
              </a:ext>
            </a:extLst>
          </p:cNvPr>
          <p:cNvPicPr>
            <a:picLocks noChangeAspect="1"/>
          </p:cNvPicPr>
          <p:nvPr/>
        </p:nvPicPr>
        <p:blipFill>
          <a:blip r:embed="rId3"/>
          <a:stretch>
            <a:fillRect/>
          </a:stretch>
        </p:blipFill>
        <p:spPr>
          <a:xfrm>
            <a:off x="223598" y="4140745"/>
            <a:ext cx="4809619" cy="1235463"/>
          </a:xfrm>
          <a:prstGeom prst="rect">
            <a:avLst/>
          </a:prstGeom>
          <a:ln w="28575">
            <a:solidFill>
              <a:srgbClr val="000000"/>
            </a:solidFill>
          </a:ln>
        </p:spPr>
      </p:pic>
      <p:sp>
        <p:nvSpPr>
          <p:cNvPr id="8" name="TextBox 7">
            <a:extLst>
              <a:ext uri="{FF2B5EF4-FFF2-40B4-BE49-F238E27FC236}">
                <a16:creationId xmlns:a16="http://schemas.microsoft.com/office/drawing/2014/main" id="{F723D35C-36C2-DA9A-3366-A3F53E8E55B4}"/>
              </a:ext>
            </a:extLst>
          </p:cNvPr>
          <p:cNvSpPr txBox="1"/>
          <p:nvPr/>
        </p:nvSpPr>
        <p:spPr>
          <a:xfrm>
            <a:off x="274683" y="1446424"/>
            <a:ext cx="4777648" cy="5009879"/>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dirty="0">
                <a:latin typeface="PT Serif"/>
              </a:rPr>
              <a:t>Playing cards came to the Americas via Europeans. A feature of modern playing cards was the addition of numbers―the cards included in the trunk aren’t numbered as would have been the case in frontier Texas.</a:t>
            </a:r>
            <a:endParaRPr lang="en-US" sz="1600" b="1" dirty="0">
              <a:latin typeface="PT Serif"/>
              <a:cs typeface="Calibri" panose="020F0502020204030204"/>
            </a:endParaRPr>
          </a:p>
          <a:p>
            <a:pPr indent="-228600">
              <a:lnSpc>
                <a:spcPct val="90000"/>
              </a:lnSpc>
              <a:spcAft>
                <a:spcPts val="600"/>
              </a:spcAft>
              <a:buFont typeface="Arial" panose="020B0604020202020204" pitchFamily="34" charset="0"/>
              <a:buChar char="•"/>
            </a:pPr>
            <a:endParaRPr lang="en-US" sz="1600" dirty="0">
              <a:latin typeface="PT Serif"/>
              <a:cs typeface="Calibri"/>
            </a:endParaRPr>
          </a:p>
          <a:p>
            <a:pPr>
              <a:lnSpc>
                <a:spcPct val="90000"/>
              </a:lnSpc>
              <a:spcAft>
                <a:spcPts val="600"/>
              </a:spcAft>
            </a:pPr>
            <a:r>
              <a:rPr lang="en-US" sz="1600" dirty="0">
                <a:latin typeface="PT Serif"/>
              </a:rPr>
              <a:t>In polite society, card playing was a parlor game intended for entertainment. On the frontier, however, card playing was often associated with gambling. </a:t>
            </a:r>
            <a:r>
              <a:rPr lang="en-US" sz="1600" dirty="0">
                <a:latin typeface="PT Serif"/>
                <a:cs typeface="Calibri" panose="020F0502020204030204"/>
              </a:rPr>
              <a:t> When George Kendall visited a fandango in San Antonio, he: </a:t>
            </a:r>
          </a:p>
          <a:p>
            <a:pPr>
              <a:lnSpc>
                <a:spcPct val="90000"/>
              </a:lnSpc>
              <a:spcAft>
                <a:spcPts val="600"/>
              </a:spcAft>
            </a:pPr>
            <a:r>
              <a:rPr lang="en-US" sz="1600" i="1" dirty="0">
                <a:solidFill>
                  <a:schemeClr val="bg1"/>
                </a:solidFill>
                <a:latin typeface="PT Serif"/>
                <a:cs typeface="Calibri" panose="020F0502020204030204"/>
              </a:rPr>
              <a:t>“passed through an open door, leading into a back room, where were a small party of men and women betting at </a:t>
            </a:r>
            <a:r>
              <a:rPr lang="en-US" sz="1600" b="1" i="1" u="sng" dirty="0">
                <a:solidFill>
                  <a:schemeClr val="bg1"/>
                </a:solidFill>
                <a:latin typeface="PT Serif"/>
                <a:cs typeface="Calibri" panose="020F0502020204030204"/>
              </a:rPr>
              <a:t>monte</a:t>
            </a:r>
            <a:r>
              <a:rPr lang="en-US" sz="1600" i="1" dirty="0">
                <a:solidFill>
                  <a:schemeClr val="bg1"/>
                </a:solidFill>
                <a:latin typeface="PT Serif"/>
                <a:cs typeface="Calibri" panose="020F0502020204030204"/>
              </a:rPr>
              <a:t>. I lost a couple of dollars just to get the hang of the game. . . and then retired to my lodgings” </a:t>
            </a:r>
            <a:r>
              <a:rPr lang="en-US" sz="1600" dirty="0">
                <a:solidFill>
                  <a:schemeClr val="bg1"/>
                </a:solidFill>
                <a:latin typeface="PT Serif"/>
                <a:cs typeface="Calibri" panose="020F0502020204030204"/>
              </a:rPr>
              <a:t>(Kendall 2004, p. 19).</a:t>
            </a:r>
          </a:p>
        </p:txBody>
      </p:sp>
    </p:spTree>
    <p:extLst>
      <p:ext uri="{BB962C8B-B14F-4D97-AF65-F5344CB8AC3E}">
        <p14:creationId xmlns:p14="http://schemas.microsoft.com/office/powerpoint/2010/main" val="37446968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0447BD-06F8-CFFC-8A78-8603A561F39F}"/>
              </a:ext>
            </a:extLst>
          </p:cNvPr>
          <p:cNvSpPr txBox="1"/>
          <p:nvPr/>
        </p:nvSpPr>
        <p:spPr>
          <a:xfrm>
            <a:off x="224737" y="204730"/>
            <a:ext cx="3426080" cy="228758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800">
                <a:latin typeface="PT Serif"/>
                <a:ea typeface="+mj-ea"/>
                <a:cs typeface="Times New Roman"/>
              </a:rPr>
              <a:t>Toothbrush</a:t>
            </a:r>
          </a:p>
        </p:txBody>
      </p:sp>
      <p:sp>
        <p:nvSpPr>
          <p:cNvPr id="3" name="TextBox 2">
            <a:extLst>
              <a:ext uri="{FF2B5EF4-FFF2-40B4-BE49-F238E27FC236}">
                <a16:creationId xmlns:a16="http://schemas.microsoft.com/office/drawing/2014/main" id="{8D3D4A88-496C-DEBB-0E72-C09176C03674}"/>
              </a:ext>
            </a:extLst>
          </p:cNvPr>
          <p:cNvSpPr txBox="1"/>
          <p:nvPr/>
        </p:nvSpPr>
        <p:spPr>
          <a:xfrm>
            <a:off x="3765532" y="241601"/>
            <a:ext cx="8271156" cy="2557074"/>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dirty="0">
                <a:latin typeface="PT Serif"/>
              </a:rPr>
              <a:t>Toothbrushes were commercially available in Texas during this time. Manson and Bailey, a dry goods store in Brazoria, advertised toothbrushes amongst their other items in </a:t>
            </a:r>
            <a:r>
              <a:rPr lang="en-US" i="1" dirty="0">
                <a:latin typeface="PT Serif"/>
              </a:rPr>
              <a:t>The Texas Republican </a:t>
            </a:r>
            <a:r>
              <a:rPr lang="en-US" dirty="0">
                <a:latin typeface="PT Serif"/>
              </a:rPr>
              <a:t>newspaper in 1835 (Manson &amp; Bailey, 1835.) The handles were usually made of bone or wood; the bristles were made from stiff hog hair. Wood ash was used as a tooth powder, the equivalent of toothpaste. </a:t>
            </a:r>
            <a:endParaRPr lang="en-US" dirty="0">
              <a:latin typeface="PT Serif"/>
              <a:cs typeface="Calibri"/>
            </a:endParaRPr>
          </a:p>
          <a:p>
            <a:pPr indent="-228600">
              <a:lnSpc>
                <a:spcPct val="90000"/>
              </a:lnSpc>
              <a:spcAft>
                <a:spcPts val="600"/>
              </a:spcAft>
              <a:buFont typeface="Arial" panose="020B0604020202020204" pitchFamily="34" charset="0"/>
              <a:buChar char="•"/>
            </a:pPr>
            <a:endParaRPr lang="en-US" b="1" dirty="0">
              <a:latin typeface="PT Serif"/>
              <a:cs typeface="Calibri"/>
            </a:endParaRPr>
          </a:p>
          <a:p>
            <a:pPr>
              <a:lnSpc>
                <a:spcPct val="90000"/>
              </a:lnSpc>
              <a:spcAft>
                <a:spcPts val="600"/>
              </a:spcAft>
            </a:pPr>
            <a:r>
              <a:rPr lang="en-US" dirty="0">
                <a:latin typeface="PT Serif"/>
              </a:rPr>
              <a:t>Pioneers were at least aware of the importance of dental health as William Marcy recommended taking two toothbrushes on a three-month expedition (Marcy, 1993, p. 39). </a:t>
            </a:r>
            <a:endParaRPr lang="en-US" dirty="0">
              <a:latin typeface="PT Serif"/>
              <a:cs typeface="Calibri" panose="020F0502020204030204"/>
            </a:endParaRPr>
          </a:p>
        </p:txBody>
      </p:sp>
      <p:pic>
        <p:nvPicPr>
          <p:cNvPr id="4" name="Picture 3" descr="A picture containing indoor&#10;&#10;Description automatically generated">
            <a:extLst>
              <a:ext uri="{FF2B5EF4-FFF2-40B4-BE49-F238E27FC236}">
                <a16:creationId xmlns:a16="http://schemas.microsoft.com/office/drawing/2014/main" id="{B535BF3F-69F1-419C-3005-8A72427AEA5F}"/>
              </a:ext>
            </a:extLst>
          </p:cNvPr>
          <p:cNvPicPr>
            <a:picLocks noChangeAspect="1"/>
          </p:cNvPicPr>
          <p:nvPr/>
        </p:nvPicPr>
        <p:blipFill rotWithShape="1">
          <a:blip r:embed="rId2"/>
          <a:srcRect t="15602"/>
          <a:stretch/>
        </p:blipFill>
        <p:spPr>
          <a:xfrm>
            <a:off x="-3023" y="2763151"/>
            <a:ext cx="12195023" cy="3282101"/>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extLst>
      <p:ext uri="{BB962C8B-B14F-4D97-AF65-F5344CB8AC3E}">
        <p14:creationId xmlns:p14="http://schemas.microsoft.com/office/powerpoint/2010/main" val="3094122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CA1FDF-7F38-E4EA-30A3-162D8EA6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B73DEE79-FE54-D5C5-EAD1-D50F6F424EF9}"/>
              </a:ext>
            </a:extLst>
          </p:cNvPr>
          <p:cNvSpPr txBox="1"/>
          <p:nvPr/>
        </p:nvSpPr>
        <p:spPr>
          <a:xfrm>
            <a:off x="1438753" y="-19288"/>
            <a:ext cx="4661325" cy="14954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800">
                <a:latin typeface="PT Serif"/>
                <a:ea typeface="+mj-ea"/>
                <a:cs typeface="Times New Roman"/>
              </a:rPr>
              <a:t>Corn Husk Doll </a:t>
            </a:r>
          </a:p>
        </p:txBody>
      </p:sp>
      <p:pic>
        <p:nvPicPr>
          <p:cNvPr id="4" name="Picture 3" descr="A picture containing person, grass, outdoor&#10;&#10;Description automatically generated">
            <a:extLst>
              <a:ext uri="{FF2B5EF4-FFF2-40B4-BE49-F238E27FC236}">
                <a16:creationId xmlns:a16="http://schemas.microsoft.com/office/drawing/2014/main" id="{3CB33C5E-9578-232E-1183-686BF3948A5C}"/>
              </a:ext>
            </a:extLst>
          </p:cNvPr>
          <p:cNvPicPr>
            <a:picLocks noChangeAspect="1"/>
          </p:cNvPicPr>
          <p:nvPr/>
        </p:nvPicPr>
        <p:blipFill rotWithShape="1">
          <a:blip r:embed="rId2"/>
          <a:srcRect t="7162" b="804"/>
          <a:stretch/>
        </p:blipFill>
        <p:spPr>
          <a:xfrm>
            <a:off x="7199440" y="-12280"/>
            <a:ext cx="4992560" cy="6046829"/>
          </a:xfrm>
          <a:prstGeom prst="rect">
            <a:avLst/>
          </a:prstGeom>
          <a:effectLst/>
        </p:spPr>
      </p:pic>
      <p:pic>
        <p:nvPicPr>
          <p:cNvPr id="9" name="Picture 8" descr="A grey rectangular object with black border&#10;&#10;Description automatically generated">
            <a:extLst>
              <a:ext uri="{FF2B5EF4-FFF2-40B4-BE49-F238E27FC236}">
                <a16:creationId xmlns:a16="http://schemas.microsoft.com/office/drawing/2014/main" id="{1B58E164-4669-1FA5-AC9A-E8768F6730CA}"/>
              </a:ext>
            </a:extLst>
          </p:cNvPr>
          <p:cNvPicPr>
            <a:picLocks noChangeAspect="1"/>
          </p:cNvPicPr>
          <p:nvPr/>
        </p:nvPicPr>
        <p:blipFill>
          <a:blip r:embed="rId3"/>
          <a:stretch>
            <a:fillRect/>
          </a:stretch>
        </p:blipFill>
        <p:spPr>
          <a:xfrm>
            <a:off x="346501" y="2147487"/>
            <a:ext cx="6739199" cy="620947"/>
          </a:xfrm>
          <a:prstGeom prst="rect">
            <a:avLst/>
          </a:prstGeom>
          <a:ln w="28575">
            <a:solidFill>
              <a:srgbClr val="000000"/>
            </a:solidFill>
          </a:ln>
        </p:spPr>
      </p:pic>
      <p:pic>
        <p:nvPicPr>
          <p:cNvPr id="10" name="Picture 9" descr="A grey rectangular object with black border&#10;&#10;Description automatically generated">
            <a:extLst>
              <a:ext uri="{FF2B5EF4-FFF2-40B4-BE49-F238E27FC236}">
                <a16:creationId xmlns:a16="http://schemas.microsoft.com/office/drawing/2014/main" id="{BCCF0262-F44B-292D-6D7A-7E4F41AEDFD3}"/>
              </a:ext>
            </a:extLst>
          </p:cNvPr>
          <p:cNvPicPr>
            <a:picLocks noChangeAspect="1"/>
          </p:cNvPicPr>
          <p:nvPr/>
        </p:nvPicPr>
        <p:blipFill>
          <a:blip r:embed="rId3"/>
          <a:stretch>
            <a:fillRect/>
          </a:stretch>
        </p:blipFill>
        <p:spPr>
          <a:xfrm>
            <a:off x="346500" y="4766346"/>
            <a:ext cx="6739199" cy="768430"/>
          </a:xfrm>
          <a:prstGeom prst="rect">
            <a:avLst/>
          </a:prstGeom>
          <a:ln w="28575">
            <a:solidFill>
              <a:srgbClr val="000000"/>
            </a:solidFill>
          </a:ln>
        </p:spPr>
      </p:pic>
      <p:sp>
        <p:nvSpPr>
          <p:cNvPr id="7" name="TextBox 6">
            <a:extLst>
              <a:ext uri="{FF2B5EF4-FFF2-40B4-BE49-F238E27FC236}">
                <a16:creationId xmlns:a16="http://schemas.microsoft.com/office/drawing/2014/main" id="{F5976F8F-D4E5-6337-6A1E-D7B7AD5E30D6}"/>
              </a:ext>
            </a:extLst>
          </p:cNvPr>
          <p:cNvSpPr txBox="1"/>
          <p:nvPr/>
        </p:nvSpPr>
        <p:spPr>
          <a:xfrm>
            <a:off x="300458" y="1285586"/>
            <a:ext cx="6676458" cy="5029550"/>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latin typeface="PT Serif"/>
              </a:rPr>
              <a:t>Even if parents of pioneer children had money to use on toys, it would have been a difficult task to find a store selling these items. This did not keep children from playing―they simply made their own toys. Ida Hall recalled her childhood in frontier Texas and spoke of children who: </a:t>
            </a:r>
            <a:endParaRPr lang="en-US" sz="1500" b="1" dirty="0">
              <a:latin typeface="PT Serif"/>
            </a:endParaRPr>
          </a:p>
          <a:p>
            <a:pPr>
              <a:lnSpc>
                <a:spcPct val="90000"/>
              </a:lnSpc>
              <a:spcAft>
                <a:spcPts val="600"/>
              </a:spcAft>
            </a:pPr>
            <a:r>
              <a:rPr lang="en-US" sz="1500" i="1" dirty="0">
                <a:solidFill>
                  <a:schemeClr val="bg1"/>
                </a:solidFill>
                <a:latin typeface="PT Serif"/>
              </a:rPr>
              <a:t>“rode stick horses and see-saws, swung on trees. . . Rolled hoops. [and] . . . made dolls of rags and corn shucks” </a:t>
            </a:r>
            <a:r>
              <a:rPr lang="en-US" sz="1500" dirty="0">
                <a:solidFill>
                  <a:schemeClr val="bg1"/>
                </a:solidFill>
                <a:latin typeface="PT Serif"/>
              </a:rPr>
              <a:t>(Dobie, Boatright, &amp; Ransom, 1941, p. 141). </a:t>
            </a:r>
            <a:endParaRPr lang="en-US" sz="1500" b="1" dirty="0">
              <a:solidFill>
                <a:schemeClr val="bg1"/>
              </a:solidFill>
              <a:latin typeface="PT Serif"/>
              <a:cs typeface="Calibri" panose="020F0502020204030204"/>
            </a:endParaRPr>
          </a:p>
          <a:p>
            <a:pPr>
              <a:lnSpc>
                <a:spcPct val="90000"/>
              </a:lnSpc>
              <a:spcAft>
                <a:spcPts val="600"/>
              </a:spcAft>
            </a:pPr>
            <a:endParaRPr lang="en-US" sz="1500" dirty="0">
              <a:latin typeface="PT Serif"/>
            </a:endParaRPr>
          </a:p>
          <a:p>
            <a:pPr>
              <a:lnSpc>
                <a:spcPct val="90000"/>
              </a:lnSpc>
              <a:spcAft>
                <a:spcPts val="600"/>
              </a:spcAft>
              <a:buFont typeface="Arial" panose="020B0604020202020204" pitchFamily="34" charset="0"/>
            </a:pPr>
            <a:r>
              <a:rPr lang="en-US" sz="1500" dirty="0">
                <a:latin typeface="PT Serif"/>
              </a:rPr>
              <a:t>Making dolls from corn husks was a simple option using one of the few known materials in Texas, corn. Corn husks are what corn is wrapped while growing on the stalks. The husks would be green while living, after stripped from the corn, the husks turn yellow and dry. These could be soaked and shaped into a doll. </a:t>
            </a:r>
            <a:endParaRPr lang="en-US" sz="1500" dirty="0">
              <a:latin typeface="PT Serif"/>
              <a:cs typeface="Calibri"/>
            </a:endParaRPr>
          </a:p>
          <a:p>
            <a:pPr>
              <a:lnSpc>
                <a:spcPct val="90000"/>
              </a:lnSpc>
              <a:spcAft>
                <a:spcPts val="600"/>
              </a:spcAft>
            </a:pPr>
            <a:endParaRPr lang="en-US" sz="1500" dirty="0">
              <a:latin typeface="PT Serif"/>
            </a:endParaRPr>
          </a:p>
          <a:p>
            <a:pPr>
              <a:lnSpc>
                <a:spcPct val="90000"/>
              </a:lnSpc>
              <a:spcAft>
                <a:spcPts val="600"/>
              </a:spcAft>
            </a:pPr>
            <a:r>
              <a:rPr lang="en-US" sz="1500" dirty="0">
                <a:latin typeface="PT Serif"/>
              </a:rPr>
              <a:t>A popular toy that a child who lived in Texas during the early 1900s recalled that </a:t>
            </a:r>
          </a:p>
          <a:p>
            <a:pPr>
              <a:lnSpc>
                <a:spcPct val="90000"/>
              </a:lnSpc>
              <a:spcAft>
                <a:spcPts val="600"/>
              </a:spcAft>
            </a:pPr>
            <a:r>
              <a:rPr lang="en-US" sz="1500" i="1" dirty="0">
                <a:solidFill>
                  <a:schemeClr val="bg1"/>
                </a:solidFill>
                <a:latin typeface="PT Serif"/>
              </a:rPr>
              <a:t>“I used to help my sisters make some of their dolls. We lived on a farm near Trent in Taylor County. It must have been about 1918, when I was twelve years old, that I made my first one”</a:t>
            </a:r>
            <a:r>
              <a:rPr lang="en-US" sz="1500" dirty="0">
                <a:solidFill>
                  <a:schemeClr val="bg1"/>
                </a:solidFill>
                <a:latin typeface="PT Serif"/>
              </a:rPr>
              <a:t> (Abernethy, 1989, p. 67).</a:t>
            </a:r>
            <a:r>
              <a:rPr lang="en-US" dirty="0">
                <a:solidFill>
                  <a:schemeClr val="bg1"/>
                </a:solidFill>
                <a:latin typeface="PT Serif"/>
              </a:rPr>
              <a:t> </a:t>
            </a:r>
            <a:endParaRPr lang="en-US" sz="1400" dirty="0">
              <a:solidFill>
                <a:schemeClr val="bg1"/>
              </a:solidFill>
              <a:latin typeface="PT Serif"/>
              <a:cs typeface="Calibri" panose="020F0502020204030204"/>
            </a:endParaRPr>
          </a:p>
        </p:txBody>
      </p:sp>
    </p:spTree>
    <p:extLst>
      <p:ext uri="{BB962C8B-B14F-4D97-AF65-F5344CB8AC3E}">
        <p14:creationId xmlns:p14="http://schemas.microsoft.com/office/powerpoint/2010/main" val="42090585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7F12B6-EFCD-F081-6822-65EA15FDF6DF}"/>
              </a:ext>
            </a:extLst>
          </p:cNvPr>
          <p:cNvSpPr txBox="1"/>
          <p:nvPr/>
        </p:nvSpPr>
        <p:spPr>
          <a:xfrm>
            <a:off x="6417733" y="434092"/>
            <a:ext cx="2751663" cy="1054924"/>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800">
                <a:latin typeface="PT Serif"/>
                <a:ea typeface="+mj-ea"/>
                <a:cs typeface="Times New Roman"/>
              </a:rPr>
              <a:t>Marbles </a:t>
            </a:r>
          </a:p>
        </p:txBody>
      </p:sp>
      <p:pic>
        <p:nvPicPr>
          <p:cNvPr id="3" name="Picture 2" descr="A picture containing indoor, outdoor object, aerie&#10;&#10;Description automatically generated">
            <a:extLst>
              <a:ext uri="{FF2B5EF4-FFF2-40B4-BE49-F238E27FC236}">
                <a16:creationId xmlns:a16="http://schemas.microsoft.com/office/drawing/2014/main" id="{616AF4C2-15E0-DF70-31B6-BA6104FA3B0C}"/>
              </a:ext>
            </a:extLst>
          </p:cNvPr>
          <p:cNvPicPr>
            <a:picLocks noChangeAspect="1"/>
          </p:cNvPicPr>
          <p:nvPr/>
        </p:nvPicPr>
        <p:blipFill rotWithShape="1">
          <a:blip r:embed="rId2"/>
          <a:srcRect t="7771" r="-2" b="-2"/>
          <a:stretch/>
        </p:blipFill>
        <p:spPr>
          <a:xfrm>
            <a:off x="2" y="1587"/>
            <a:ext cx="6095999" cy="603296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TextBox 3">
            <a:extLst>
              <a:ext uri="{FF2B5EF4-FFF2-40B4-BE49-F238E27FC236}">
                <a16:creationId xmlns:a16="http://schemas.microsoft.com/office/drawing/2014/main" id="{3CE0439D-0251-D373-7433-D3B6B7BD61B8}"/>
              </a:ext>
            </a:extLst>
          </p:cNvPr>
          <p:cNvSpPr txBox="1"/>
          <p:nvPr/>
        </p:nvSpPr>
        <p:spPr>
          <a:xfrm>
            <a:off x="6417734" y="1862020"/>
            <a:ext cx="5084815" cy="450544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000" b="0" i="0" u="none" strike="noStrike" baseline="0" dirty="0">
                <a:latin typeface="PT Serif"/>
              </a:rPr>
              <a:t>Crock marbles, or marbles made from clay, were popular toys in </a:t>
            </a:r>
            <a:r>
              <a:rPr lang="en-US" sz="2000" dirty="0">
                <a:latin typeface="PT Serif"/>
              </a:rPr>
              <a:t>the 1800s</a:t>
            </a:r>
            <a:r>
              <a:rPr lang="en-US" sz="2000" b="0" i="0" u="none" strike="noStrike" baseline="0" dirty="0">
                <a:latin typeface="PT Serif"/>
              </a:rPr>
              <a:t>. </a:t>
            </a:r>
            <a:r>
              <a:rPr lang="en-US" sz="2000" dirty="0">
                <a:latin typeface="PT Serif"/>
              </a:rPr>
              <a:t>Th</a:t>
            </a:r>
            <a:r>
              <a:rPr lang="en-US" sz="2000" b="0" i="0" u="none" strike="noStrike" baseline="0" dirty="0">
                <a:latin typeface="PT Serif"/>
              </a:rPr>
              <a:t>ey were simple to make and easy to use in </a:t>
            </a:r>
            <a:r>
              <a:rPr lang="en-US" sz="2000" dirty="0">
                <a:latin typeface="PT Serif"/>
              </a:rPr>
              <a:t>games</a:t>
            </a:r>
            <a:r>
              <a:rPr lang="en-US" sz="2000" b="0" i="0" u="none" strike="noStrike" baseline="0" dirty="0">
                <a:latin typeface="PT Serif"/>
              </a:rPr>
              <a:t> (Abernethy, 1989).</a:t>
            </a:r>
            <a:r>
              <a:rPr lang="en-US" sz="2000" dirty="0">
                <a:latin typeface="PT Serif"/>
              </a:rPr>
              <a:t> </a:t>
            </a:r>
            <a:endParaRPr lang="en-US" sz="2000" dirty="0">
              <a:latin typeface="PT Serif"/>
              <a:cs typeface="Calibri"/>
            </a:endParaRPr>
          </a:p>
          <a:p>
            <a:pPr indent="-228600">
              <a:lnSpc>
                <a:spcPct val="90000"/>
              </a:lnSpc>
              <a:spcAft>
                <a:spcPts val="600"/>
              </a:spcAft>
              <a:buFont typeface="Arial" panose="020B0604020202020204" pitchFamily="34" charset="0"/>
              <a:buChar char="•"/>
            </a:pPr>
            <a:endParaRPr lang="en-US" sz="2000" dirty="0">
              <a:latin typeface="PT Serif"/>
              <a:cs typeface="Calibri"/>
            </a:endParaRPr>
          </a:p>
          <a:p>
            <a:pPr>
              <a:lnSpc>
                <a:spcPct val="90000"/>
              </a:lnSpc>
              <a:spcAft>
                <a:spcPts val="600"/>
              </a:spcAft>
            </a:pPr>
            <a:r>
              <a:rPr lang="en-US" sz="2000" b="0" i="0" u="none" strike="noStrike" baseline="0" dirty="0">
                <a:latin typeface="PT Serif"/>
              </a:rPr>
              <a:t>For examples of marble games played in Texas, reference Texas Toys and Games here:</a:t>
            </a:r>
            <a:r>
              <a:rPr lang="en-US" sz="2000" dirty="0">
                <a:latin typeface="PT Serif"/>
              </a:rPr>
              <a:t> </a:t>
            </a:r>
            <a:endParaRPr lang="en-US" sz="2000" b="0" i="0" u="none" strike="noStrike" baseline="0" dirty="0">
              <a:latin typeface="PT Serif"/>
              <a:cs typeface="Calibri"/>
            </a:endParaRPr>
          </a:p>
          <a:p>
            <a:pPr>
              <a:lnSpc>
                <a:spcPct val="90000"/>
              </a:lnSpc>
              <a:spcAft>
                <a:spcPts val="600"/>
              </a:spcAft>
            </a:pPr>
            <a:endParaRPr lang="en-US" sz="2000" dirty="0">
              <a:latin typeface="PT Serif"/>
              <a:cs typeface="Calibri" panose="020F0502020204030204"/>
            </a:endParaRPr>
          </a:p>
          <a:p>
            <a:pPr>
              <a:lnSpc>
                <a:spcPct val="90000"/>
              </a:lnSpc>
              <a:spcAft>
                <a:spcPts val="600"/>
              </a:spcAft>
              <a:buFont typeface="Arial" panose="020B0604020202020204" pitchFamily="34" charset="0"/>
            </a:pPr>
            <a:r>
              <a:rPr lang="en-US" sz="2000" b="0" i="0" u="none" strike="noStrike" baseline="0" dirty="0">
                <a:latin typeface="PT Serif"/>
                <a:hlinkClick r:id="rId3"/>
              </a:rPr>
              <a:t>https://texashistory.unt.edu/ark:/67531/metadc67661/m1/160/?q=marble</a:t>
            </a:r>
            <a:r>
              <a:rPr lang="en-US" sz="2000" dirty="0">
                <a:latin typeface="PT Serif"/>
              </a:rPr>
              <a:t> </a:t>
            </a:r>
            <a:endParaRPr lang="en-US" b="1" dirty="0">
              <a:latin typeface="PT Serif"/>
              <a:cs typeface="Calibri"/>
            </a:endParaRPr>
          </a:p>
        </p:txBody>
      </p:sp>
    </p:spTree>
    <p:extLst>
      <p:ext uri="{BB962C8B-B14F-4D97-AF65-F5344CB8AC3E}">
        <p14:creationId xmlns:p14="http://schemas.microsoft.com/office/powerpoint/2010/main" val="2305046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3F414F-79BD-9713-9EA0-5CF25C15D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envelope&#10;&#10;Description automatically generated">
            <a:extLst>
              <a:ext uri="{FF2B5EF4-FFF2-40B4-BE49-F238E27FC236}">
                <a16:creationId xmlns:a16="http://schemas.microsoft.com/office/drawing/2014/main" id="{44D9F2C5-0EF7-16BE-3972-ACF1FB3AF3BA}"/>
              </a:ext>
            </a:extLst>
          </p:cNvPr>
          <p:cNvPicPr>
            <a:picLocks noChangeAspect="1"/>
          </p:cNvPicPr>
          <p:nvPr/>
        </p:nvPicPr>
        <p:blipFill rotWithShape="1">
          <a:blip r:embed="rId2"/>
          <a:srcRect l="2711" r="1" b="1"/>
          <a:stretch/>
        </p:blipFill>
        <p:spPr>
          <a:xfrm>
            <a:off x="1" y="10"/>
            <a:ext cx="7623304" cy="6046828"/>
          </a:xfrm>
          <a:prstGeom prst="rect">
            <a:avLst/>
          </a:prstGeom>
        </p:spPr>
      </p:pic>
      <p:sp>
        <p:nvSpPr>
          <p:cNvPr id="5" name="TextBox 4">
            <a:extLst>
              <a:ext uri="{FF2B5EF4-FFF2-40B4-BE49-F238E27FC236}">
                <a16:creationId xmlns:a16="http://schemas.microsoft.com/office/drawing/2014/main" id="{6F43A2E6-22AB-54D2-5740-E6C9B9D01767}"/>
              </a:ext>
            </a:extLst>
          </p:cNvPr>
          <p:cNvSpPr txBox="1"/>
          <p:nvPr/>
        </p:nvSpPr>
        <p:spPr>
          <a:xfrm>
            <a:off x="8915098" y="511837"/>
            <a:ext cx="2268545" cy="69576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5500">
                <a:latin typeface="PT Serif"/>
                <a:ea typeface="+mj-ea"/>
                <a:cs typeface="Times New Roman"/>
              </a:rPr>
              <a:t>Coins </a:t>
            </a:r>
          </a:p>
        </p:txBody>
      </p:sp>
      <p:sp>
        <p:nvSpPr>
          <p:cNvPr id="6" name="TextBox 5">
            <a:extLst>
              <a:ext uri="{FF2B5EF4-FFF2-40B4-BE49-F238E27FC236}">
                <a16:creationId xmlns:a16="http://schemas.microsoft.com/office/drawing/2014/main" id="{E7E56131-ED80-BEC0-C15C-BCAC3682F97D}"/>
              </a:ext>
            </a:extLst>
          </p:cNvPr>
          <p:cNvSpPr txBox="1"/>
          <p:nvPr/>
        </p:nvSpPr>
        <p:spPr>
          <a:xfrm>
            <a:off x="7923019" y="1524602"/>
            <a:ext cx="3974597" cy="373845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300" b="0" i="0" u="none" strike="noStrike" baseline="0">
                <a:latin typeface="PT Serif"/>
              </a:rPr>
              <a:t>Paper money had not yet come into popular use in the 1800s. Money, </a:t>
            </a:r>
            <a:r>
              <a:rPr lang="en-US" sz="2300">
                <a:latin typeface="PT Serif"/>
              </a:rPr>
              <a:t>to</a:t>
            </a:r>
            <a:r>
              <a:rPr lang="en-US" sz="2300" b="0" i="0" u="none" strike="noStrike" baseline="0">
                <a:latin typeface="PT Serif"/>
              </a:rPr>
              <a:t> most people, was gold or silver coins called specie. </a:t>
            </a:r>
            <a:r>
              <a:rPr lang="en-US" sz="2300">
                <a:latin typeface="PT Serif"/>
              </a:rPr>
              <a:t>Th</a:t>
            </a:r>
            <a:r>
              <a:rPr lang="en-US" sz="2300" b="0" i="0" u="none" strike="noStrike" baseline="0">
                <a:latin typeface="PT Serif"/>
              </a:rPr>
              <a:t>e Spanish silver dollar, also known as a real (pronounced ray-ahl), peso, or piece of eight) was accepted as legal currency in the U.S. until the 1850s.</a:t>
            </a:r>
            <a:r>
              <a:rPr lang="en-US" sz="2300">
                <a:latin typeface="PT Serif"/>
              </a:rPr>
              <a:t> </a:t>
            </a:r>
            <a:endParaRPr lang="en-US" sz="2300" b="1">
              <a:latin typeface="PT Serif"/>
            </a:endParaRPr>
          </a:p>
          <a:p>
            <a:pPr>
              <a:lnSpc>
                <a:spcPct val="90000"/>
              </a:lnSpc>
              <a:spcAft>
                <a:spcPts val="600"/>
              </a:spcAft>
            </a:pPr>
            <a:endParaRPr lang="en-US" sz="1500"/>
          </a:p>
          <a:p>
            <a:pPr>
              <a:lnSpc>
                <a:spcPct val="90000"/>
              </a:lnSpc>
              <a:spcAft>
                <a:spcPts val="600"/>
              </a:spcAft>
            </a:pPr>
            <a:endParaRPr lang="en-US" sz="1500">
              <a:cs typeface="Calibri"/>
            </a:endParaRPr>
          </a:p>
          <a:p>
            <a:pPr>
              <a:lnSpc>
                <a:spcPct val="90000"/>
              </a:lnSpc>
              <a:spcAft>
                <a:spcPts val="600"/>
              </a:spcAft>
            </a:pPr>
            <a:endParaRPr lang="en-US" sz="1500">
              <a:cs typeface="Calibri"/>
            </a:endParaRPr>
          </a:p>
          <a:p>
            <a:pPr indent="-228600">
              <a:lnSpc>
                <a:spcPct val="90000"/>
              </a:lnSpc>
              <a:spcAft>
                <a:spcPts val="600"/>
              </a:spcAft>
              <a:buFont typeface="Arial" panose="020B0604020202020204" pitchFamily="34" charset="0"/>
              <a:buChar char="•"/>
            </a:pPr>
            <a:endParaRPr lang="en-US" sz="1300" b="0" i="0" u="none" strike="noStrike" baseline="0"/>
          </a:p>
        </p:txBody>
      </p:sp>
    </p:spTree>
    <p:extLst>
      <p:ext uri="{BB962C8B-B14F-4D97-AF65-F5344CB8AC3E}">
        <p14:creationId xmlns:p14="http://schemas.microsoft.com/office/powerpoint/2010/main" val="3888877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34CBD1-F9C0-B8A5-1DD3-54E2C7B9F614}"/>
              </a:ext>
            </a:extLst>
          </p:cNvPr>
          <p:cNvSpPr txBox="1"/>
          <p:nvPr/>
        </p:nvSpPr>
        <p:spPr>
          <a:xfrm>
            <a:off x="2195483" y="291306"/>
            <a:ext cx="1966032" cy="124466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800">
                <a:latin typeface="PT Serif"/>
                <a:ea typeface="+mj-ea"/>
                <a:cs typeface="Times New Roman"/>
              </a:rPr>
              <a:t>Dice </a:t>
            </a:r>
          </a:p>
        </p:txBody>
      </p:sp>
      <p:sp>
        <p:nvSpPr>
          <p:cNvPr id="3" name="TextBox 2">
            <a:extLst>
              <a:ext uri="{FF2B5EF4-FFF2-40B4-BE49-F238E27FC236}">
                <a16:creationId xmlns:a16="http://schemas.microsoft.com/office/drawing/2014/main" id="{EFEF6101-2618-220A-9595-9E01FB22B9B9}"/>
              </a:ext>
            </a:extLst>
          </p:cNvPr>
          <p:cNvSpPr txBox="1"/>
          <p:nvPr/>
        </p:nvSpPr>
        <p:spPr>
          <a:xfrm>
            <a:off x="208823" y="1845067"/>
            <a:ext cx="5686570" cy="225066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500" dirty="0">
                <a:latin typeface="PT Serif"/>
              </a:rPr>
              <a:t>While in camp, soldiers would play games and gamble using dice. Dice could be made of wood, bone, or lead, and the markings are the same as dice used today. Soldiers sometimes hammered musket balls into cubes, marked them with the appropriate dots, and used them as dice. </a:t>
            </a:r>
            <a:endParaRPr lang="en-US" sz="2500" dirty="0">
              <a:latin typeface="PT Serif"/>
              <a:cs typeface="Calibri" panose="020F0502020204030204"/>
            </a:endParaRPr>
          </a:p>
          <a:p>
            <a:pPr>
              <a:lnSpc>
                <a:spcPct val="90000"/>
              </a:lnSpc>
              <a:spcAft>
                <a:spcPts val="600"/>
              </a:spcAft>
            </a:pPr>
            <a:endParaRPr lang="en-US" sz="2200" dirty="0">
              <a:cs typeface="Calibri" panose="020F0502020204030204"/>
            </a:endParaRPr>
          </a:p>
          <a:p>
            <a:pPr indent="-228600">
              <a:lnSpc>
                <a:spcPct val="90000"/>
              </a:lnSpc>
              <a:spcAft>
                <a:spcPts val="600"/>
              </a:spcAft>
              <a:buFont typeface="Arial" panose="020B0604020202020204" pitchFamily="34" charset="0"/>
              <a:buChar char="•"/>
            </a:pPr>
            <a:endParaRPr lang="en-US" dirty="0">
              <a:cs typeface="Calibri"/>
            </a:endParaRPr>
          </a:p>
        </p:txBody>
      </p:sp>
      <p:pic>
        <p:nvPicPr>
          <p:cNvPr id="4" name="Picture 3" descr="A picture containing person, holding, hand&#10;&#10;Description automatically generated">
            <a:extLst>
              <a:ext uri="{FF2B5EF4-FFF2-40B4-BE49-F238E27FC236}">
                <a16:creationId xmlns:a16="http://schemas.microsoft.com/office/drawing/2014/main" id="{ABB19D7E-5304-2E41-852B-2BDA1C389786}"/>
              </a:ext>
            </a:extLst>
          </p:cNvPr>
          <p:cNvPicPr>
            <a:picLocks noChangeAspect="1"/>
          </p:cNvPicPr>
          <p:nvPr/>
        </p:nvPicPr>
        <p:blipFill rotWithShape="1">
          <a:blip r:embed="rId2"/>
          <a:srcRect l="20737" r="22059"/>
          <a:stretch/>
        </p:blipFill>
        <p:spPr>
          <a:xfrm>
            <a:off x="5966355" y="1"/>
            <a:ext cx="6225645" cy="6032961"/>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391921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8B0A90-6010-9147-E254-A136C687E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3049"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comb, person, holding, hand&#10;&#10;Description automatically generated">
            <a:extLst>
              <a:ext uri="{FF2B5EF4-FFF2-40B4-BE49-F238E27FC236}">
                <a16:creationId xmlns:a16="http://schemas.microsoft.com/office/drawing/2014/main" id="{AA159E70-4FFC-EF23-6A5C-919EC01C0A20}"/>
              </a:ext>
            </a:extLst>
          </p:cNvPr>
          <p:cNvPicPr>
            <a:picLocks noChangeAspect="1"/>
          </p:cNvPicPr>
          <p:nvPr/>
        </p:nvPicPr>
        <p:blipFill rotWithShape="1">
          <a:blip r:embed="rId2"/>
          <a:srcRect t="30812" b="27548"/>
          <a:stretch/>
        </p:blipFill>
        <p:spPr>
          <a:xfrm>
            <a:off x="5440046" y="405591"/>
            <a:ext cx="6752048" cy="5194698"/>
          </a:xfrm>
          <a:prstGeom prst="rect">
            <a:avLst/>
          </a:prstGeom>
        </p:spPr>
      </p:pic>
      <p:sp>
        <p:nvSpPr>
          <p:cNvPr id="5" name="TextBox 4">
            <a:extLst>
              <a:ext uri="{FF2B5EF4-FFF2-40B4-BE49-F238E27FC236}">
                <a16:creationId xmlns:a16="http://schemas.microsoft.com/office/drawing/2014/main" id="{598ECD1A-061F-0CAF-EBA8-331CA21297F3}"/>
              </a:ext>
            </a:extLst>
          </p:cNvPr>
          <p:cNvSpPr txBox="1"/>
          <p:nvPr/>
        </p:nvSpPr>
        <p:spPr>
          <a:xfrm>
            <a:off x="929292" y="-49034"/>
            <a:ext cx="3596411" cy="145776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5000">
                <a:latin typeface="PT Serif"/>
                <a:ea typeface="+mj-ea"/>
                <a:cs typeface="Times New Roman"/>
              </a:rPr>
              <a:t>Lice Comb </a:t>
            </a:r>
          </a:p>
        </p:txBody>
      </p:sp>
      <p:sp>
        <p:nvSpPr>
          <p:cNvPr id="6" name="TextBox 5">
            <a:extLst>
              <a:ext uri="{FF2B5EF4-FFF2-40B4-BE49-F238E27FC236}">
                <a16:creationId xmlns:a16="http://schemas.microsoft.com/office/drawing/2014/main" id="{41EC3368-80CF-6995-3BF3-CBA6C94D07A0}"/>
              </a:ext>
            </a:extLst>
          </p:cNvPr>
          <p:cNvSpPr txBox="1"/>
          <p:nvPr/>
        </p:nvSpPr>
        <p:spPr>
          <a:xfrm>
            <a:off x="351630" y="5117964"/>
            <a:ext cx="4470400"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a:latin typeface="PT Serif"/>
                <a:cs typeface="Calibri"/>
              </a:rPr>
              <a:t>Spared: </a:t>
            </a:r>
            <a:r>
              <a:rPr lang="en-US" sz="1400" i="1">
                <a:latin typeface="PT Serif"/>
                <a:cs typeface="Calibri"/>
              </a:rPr>
              <a:t>allowed to live</a:t>
            </a:r>
          </a:p>
          <a:p>
            <a:r>
              <a:rPr lang="en-US" sz="1400" b="1" i="1">
                <a:latin typeface="PT Serif"/>
                <a:cs typeface="Calibri"/>
              </a:rPr>
              <a:t>Deplorable: </a:t>
            </a:r>
            <a:r>
              <a:rPr lang="en-US" sz="1400" i="1">
                <a:latin typeface="PT Serif"/>
                <a:cs typeface="Calibri"/>
              </a:rPr>
              <a:t>bad in quality </a:t>
            </a:r>
          </a:p>
          <a:p>
            <a:r>
              <a:rPr lang="en-US" sz="1400" b="1" i="1">
                <a:latin typeface="PT Serif"/>
                <a:cs typeface="Calibri"/>
              </a:rPr>
              <a:t>Forebodings:</a:t>
            </a:r>
            <a:r>
              <a:rPr lang="en-US" sz="1400" i="1">
                <a:latin typeface="PT Serif"/>
                <a:cs typeface="Calibri"/>
              </a:rPr>
              <a:t> a feeling that something bad will happen. </a:t>
            </a:r>
          </a:p>
        </p:txBody>
      </p:sp>
      <p:pic>
        <p:nvPicPr>
          <p:cNvPr id="10" name="Picture 9" descr="A grey rectangular object with black border&#10;&#10;Description automatically generated">
            <a:extLst>
              <a:ext uri="{FF2B5EF4-FFF2-40B4-BE49-F238E27FC236}">
                <a16:creationId xmlns:a16="http://schemas.microsoft.com/office/drawing/2014/main" id="{94635F14-33AD-8678-10AC-32F458B6EB64}"/>
              </a:ext>
            </a:extLst>
          </p:cNvPr>
          <p:cNvPicPr>
            <a:picLocks noChangeAspect="1"/>
          </p:cNvPicPr>
          <p:nvPr/>
        </p:nvPicPr>
        <p:blipFill>
          <a:blip r:embed="rId3"/>
          <a:stretch>
            <a:fillRect/>
          </a:stretch>
        </p:blipFill>
        <p:spPr>
          <a:xfrm>
            <a:off x="353934" y="3393339"/>
            <a:ext cx="4569958" cy="1505849"/>
          </a:xfrm>
          <a:prstGeom prst="rect">
            <a:avLst/>
          </a:prstGeom>
          <a:ln w="28575">
            <a:solidFill>
              <a:srgbClr val="000000"/>
            </a:solidFill>
          </a:ln>
        </p:spPr>
      </p:pic>
      <p:sp>
        <p:nvSpPr>
          <p:cNvPr id="8" name="TextBox 7">
            <a:extLst>
              <a:ext uri="{FF2B5EF4-FFF2-40B4-BE49-F238E27FC236}">
                <a16:creationId xmlns:a16="http://schemas.microsoft.com/office/drawing/2014/main" id="{18604CD9-A6EE-ACEF-18FE-A0952F1DF42B}"/>
              </a:ext>
            </a:extLst>
          </p:cNvPr>
          <p:cNvSpPr txBox="1"/>
          <p:nvPr/>
        </p:nvSpPr>
        <p:spPr>
          <a:xfrm>
            <a:off x="355130" y="1133259"/>
            <a:ext cx="4612257" cy="476816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dirty="0">
                <a:latin typeface="PT Serif"/>
              </a:rPr>
              <a:t>Combs of the period often had two different sides- one for regular combing and the other was for combing out lice (vermin), indicating that lice were a common problem. </a:t>
            </a:r>
            <a:endParaRPr lang="en-US" sz="1600" dirty="0">
              <a:latin typeface="PT Serif"/>
              <a:cs typeface="Calibri"/>
            </a:endParaRPr>
          </a:p>
          <a:p>
            <a:pPr indent="-228600">
              <a:lnSpc>
                <a:spcPct val="90000"/>
              </a:lnSpc>
              <a:spcAft>
                <a:spcPts val="600"/>
              </a:spcAft>
              <a:buFont typeface="Arial" panose="020B0604020202020204" pitchFamily="34" charset="0"/>
              <a:buChar char="•"/>
            </a:pPr>
            <a:endParaRPr lang="en-US" sz="1600" dirty="0">
              <a:latin typeface="PT Serif"/>
              <a:cs typeface="Calibri"/>
            </a:endParaRPr>
          </a:p>
          <a:p>
            <a:pPr>
              <a:lnSpc>
                <a:spcPct val="90000"/>
              </a:lnSpc>
              <a:spcAft>
                <a:spcPts val="600"/>
              </a:spcAft>
            </a:pPr>
            <a:r>
              <a:rPr lang="en-US" sz="1600" dirty="0">
                <a:latin typeface="PT Serif"/>
              </a:rPr>
              <a:t>John Shackelford, a survivor of the Goliad massacre, wrote of this problem. He was </a:t>
            </a:r>
            <a:r>
              <a:rPr lang="en-US" sz="1600" b="1" u="sng" dirty="0">
                <a:latin typeface="PT Serif"/>
              </a:rPr>
              <a:t>spared </a:t>
            </a:r>
            <a:r>
              <a:rPr lang="en-US" sz="1600" dirty="0">
                <a:latin typeface="PT Serif"/>
              </a:rPr>
              <a:t>by the Mexican army because they needed help in their hospital. He wrote of this time,</a:t>
            </a:r>
            <a:endParaRPr lang="en-US" sz="1600" dirty="0">
              <a:latin typeface="PT Serif"/>
              <a:cs typeface="Calibri" panose="020F0502020204030204"/>
            </a:endParaRPr>
          </a:p>
          <a:p>
            <a:pPr>
              <a:lnSpc>
                <a:spcPct val="90000"/>
              </a:lnSpc>
              <a:spcAft>
                <a:spcPts val="600"/>
              </a:spcAft>
            </a:pPr>
            <a:r>
              <a:rPr lang="en-US" sz="1600" i="1" dirty="0">
                <a:solidFill>
                  <a:schemeClr val="bg1"/>
                </a:solidFill>
                <a:latin typeface="PT Serif"/>
              </a:rPr>
              <a:t>“our situation at this time was truly </a:t>
            </a:r>
            <a:r>
              <a:rPr lang="en-US" sz="1600" b="1" i="1" u="sng" dirty="0">
                <a:solidFill>
                  <a:schemeClr val="bg1"/>
                </a:solidFill>
                <a:latin typeface="PT Serif"/>
              </a:rPr>
              <a:t>deplorable</a:t>
            </a:r>
            <a:r>
              <a:rPr lang="en-US" sz="1600" i="1" dirty="0">
                <a:solidFill>
                  <a:schemeClr val="bg1"/>
                </a:solidFill>
                <a:latin typeface="PT Serif"/>
              </a:rPr>
              <a:t>; having everything stolen from us but the clothes on our backs; having little or no food, and that of the most revolting kind;- covered with vermin, worn down with fatigue, and a prey to the most heart- rending </a:t>
            </a:r>
            <a:r>
              <a:rPr lang="en-US" sz="1600" b="1" i="1" u="sng" dirty="0">
                <a:solidFill>
                  <a:schemeClr val="bg1"/>
                </a:solidFill>
                <a:latin typeface="PT Serif"/>
              </a:rPr>
              <a:t>forebodings</a:t>
            </a:r>
            <a:r>
              <a:rPr lang="en-US" sz="1600" i="1" dirty="0">
                <a:solidFill>
                  <a:schemeClr val="bg1"/>
                </a:solidFill>
                <a:latin typeface="PT Serif"/>
              </a:rPr>
              <a:t>” </a:t>
            </a:r>
            <a:r>
              <a:rPr lang="en-US" sz="1600" dirty="0">
                <a:solidFill>
                  <a:schemeClr val="bg1"/>
                </a:solidFill>
                <a:latin typeface="PT Serif"/>
              </a:rPr>
              <a:t>(Foote, 1841. p. 245). </a:t>
            </a:r>
            <a:endParaRPr lang="en-US" sz="1600" dirty="0">
              <a:solidFill>
                <a:schemeClr val="bg1"/>
              </a:solidFill>
              <a:latin typeface="PT Serif"/>
              <a:cs typeface="Calibri" panose="020F0502020204030204"/>
            </a:endParaRPr>
          </a:p>
        </p:txBody>
      </p:sp>
    </p:spTree>
    <p:extLst>
      <p:ext uri="{BB962C8B-B14F-4D97-AF65-F5344CB8AC3E}">
        <p14:creationId xmlns:p14="http://schemas.microsoft.com/office/powerpoint/2010/main" val="575526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D3AAEE-F3C9-6FCD-8653-FD987E8F8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4">
            <a:extLst>
              <a:ext uri="{FF2B5EF4-FFF2-40B4-BE49-F238E27FC236}">
                <a16:creationId xmlns:a16="http://schemas.microsoft.com/office/drawing/2014/main" id="{F9D2CF23-15BD-CCC3-6115-4B89D6F48E45}"/>
              </a:ext>
            </a:extLst>
          </p:cNvPr>
          <p:cNvSpPr txBox="1"/>
          <p:nvPr/>
        </p:nvSpPr>
        <p:spPr>
          <a:xfrm>
            <a:off x="198195" y="286807"/>
            <a:ext cx="4557473" cy="99689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pPr>
            <a:r>
              <a:rPr lang="en-US" sz="4400">
                <a:latin typeface="PT Serif"/>
                <a:ea typeface="+mj-ea"/>
                <a:cs typeface="Times New Roman"/>
              </a:rPr>
              <a:t>Fabric Swatches </a:t>
            </a:r>
          </a:p>
          <a:p>
            <a:pPr>
              <a:lnSpc>
                <a:spcPct val="90000"/>
              </a:lnSpc>
              <a:spcBef>
                <a:spcPct val="0"/>
              </a:spcBef>
              <a:spcAft>
                <a:spcPts val="600"/>
              </a:spcAft>
            </a:pPr>
            <a:endParaRPr lang="en-US" sz="4000">
              <a:latin typeface="+mj-lt"/>
              <a:ea typeface="+mj-ea"/>
              <a:cs typeface="+mj-cs"/>
            </a:endParaRPr>
          </a:p>
        </p:txBody>
      </p:sp>
      <p:sp>
        <p:nvSpPr>
          <p:cNvPr id="8" name="TextBox 5">
            <a:extLst>
              <a:ext uri="{FF2B5EF4-FFF2-40B4-BE49-F238E27FC236}">
                <a16:creationId xmlns:a16="http://schemas.microsoft.com/office/drawing/2014/main" id="{7AF6551B-60AB-CA36-1FED-97A900F8FCFE}"/>
              </a:ext>
            </a:extLst>
          </p:cNvPr>
          <p:cNvSpPr txBox="1"/>
          <p:nvPr/>
        </p:nvSpPr>
        <p:spPr>
          <a:xfrm>
            <a:off x="198396" y="4835136"/>
            <a:ext cx="7458812"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a:latin typeface="PT Serif"/>
                <a:cs typeface="Calibri"/>
              </a:rPr>
              <a:t>Exorbitant:</a:t>
            </a:r>
            <a:r>
              <a:rPr lang="en-US" sz="1400" i="1">
                <a:latin typeface="PT Serif"/>
                <a:cs typeface="Calibri"/>
              </a:rPr>
              <a:t> unreasonably high </a:t>
            </a:r>
          </a:p>
          <a:p>
            <a:r>
              <a:rPr lang="en-US" sz="1400" b="1" i="1">
                <a:latin typeface="PT Serif"/>
                <a:cs typeface="Calibri"/>
              </a:rPr>
              <a:t>Seldom:</a:t>
            </a:r>
            <a:r>
              <a:rPr lang="en-US" sz="1400" i="1">
                <a:latin typeface="PT Serif"/>
                <a:cs typeface="Calibri"/>
              </a:rPr>
              <a:t> not often or common </a:t>
            </a:r>
          </a:p>
        </p:txBody>
      </p:sp>
      <p:pic>
        <p:nvPicPr>
          <p:cNvPr id="13" name="Picture 12" descr="A grey rectangular object with black border&#10;&#10;Description automatically generated">
            <a:extLst>
              <a:ext uri="{FF2B5EF4-FFF2-40B4-BE49-F238E27FC236}">
                <a16:creationId xmlns:a16="http://schemas.microsoft.com/office/drawing/2014/main" id="{C811D85C-B610-6741-1399-EE14EA38C623}"/>
              </a:ext>
            </a:extLst>
          </p:cNvPr>
          <p:cNvPicPr>
            <a:picLocks noChangeAspect="1"/>
          </p:cNvPicPr>
          <p:nvPr/>
        </p:nvPicPr>
        <p:blipFill>
          <a:blip r:embed="rId2"/>
          <a:stretch>
            <a:fillRect/>
          </a:stretch>
        </p:blipFill>
        <p:spPr>
          <a:xfrm>
            <a:off x="199136" y="1893992"/>
            <a:ext cx="8233461" cy="961206"/>
          </a:xfrm>
          <a:prstGeom prst="rect">
            <a:avLst/>
          </a:prstGeom>
          <a:ln w="28575">
            <a:solidFill>
              <a:srgbClr val="000000"/>
            </a:solidFill>
          </a:ln>
        </p:spPr>
      </p:pic>
      <p:pic>
        <p:nvPicPr>
          <p:cNvPr id="14" name="Picture 13" descr="A grey rectangular object with black border&#10;&#10;Description automatically generated">
            <a:extLst>
              <a:ext uri="{FF2B5EF4-FFF2-40B4-BE49-F238E27FC236}">
                <a16:creationId xmlns:a16="http://schemas.microsoft.com/office/drawing/2014/main" id="{8E7A0BBA-9B8D-9003-C5F6-475A133CDC66}"/>
              </a:ext>
            </a:extLst>
          </p:cNvPr>
          <p:cNvPicPr>
            <a:picLocks noChangeAspect="1"/>
          </p:cNvPicPr>
          <p:nvPr/>
        </p:nvPicPr>
        <p:blipFill>
          <a:blip r:embed="rId2"/>
          <a:stretch>
            <a:fillRect/>
          </a:stretch>
        </p:blipFill>
        <p:spPr>
          <a:xfrm>
            <a:off x="202398" y="3844655"/>
            <a:ext cx="8239850" cy="541059"/>
          </a:xfrm>
          <a:prstGeom prst="rect">
            <a:avLst/>
          </a:prstGeom>
          <a:ln w="28575">
            <a:solidFill>
              <a:srgbClr val="000000"/>
            </a:solidFill>
          </a:ln>
        </p:spPr>
      </p:pic>
      <p:sp>
        <p:nvSpPr>
          <p:cNvPr id="11" name="TextBox 8">
            <a:extLst>
              <a:ext uri="{FF2B5EF4-FFF2-40B4-BE49-F238E27FC236}">
                <a16:creationId xmlns:a16="http://schemas.microsoft.com/office/drawing/2014/main" id="{10297B50-ADDB-79E9-CEBA-92406C39983D}"/>
              </a:ext>
            </a:extLst>
          </p:cNvPr>
          <p:cNvSpPr txBox="1"/>
          <p:nvPr/>
        </p:nvSpPr>
        <p:spPr>
          <a:xfrm>
            <a:off x="162091" y="1322974"/>
            <a:ext cx="8306200" cy="421495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a:latin typeface="PT Serif"/>
                <a:cs typeface="Calibri"/>
              </a:rPr>
              <a:t>Fabrics were, like most things in Texas, difficult to come by. According to one Austin’s original settlers (the Old Three Hundred) William </a:t>
            </a:r>
            <a:r>
              <a:rPr lang="en-US" err="1">
                <a:latin typeface="PT Serif"/>
                <a:cs typeface="Calibri"/>
              </a:rPr>
              <a:t>DeWees</a:t>
            </a:r>
            <a:r>
              <a:rPr lang="en-US">
                <a:latin typeface="PT Serif"/>
                <a:cs typeface="Calibri"/>
              </a:rPr>
              <a:t>, </a:t>
            </a:r>
            <a:endParaRPr lang="en-US">
              <a:latin typeface="PT Serif"/>
            </a:endParaRPr>
          </a:p>
          <a:p>
            <a:pPr>
              <a:lnSpc>
                <a:spcPct val="90000"/>
              </a:lnSpc>
              <a:spcAft>
                <a:spcPts val="600"/>
              </a:spcAft>
            </a:pPr>
            <a:r>
              <a:rPr lang="en-US">
                <a:solidFill>
                  <a:schemeClr val="bg1"/>
                </a:solidFill>
                <a:latin typeface="PT Serif"/>
                <a:cs typeface="Calibri"/>
              </a:rPr>
              <a:t>“</a:t>
            </a:r>
            <a:r>
              <a:rPr lang="en-US" i="1">
                <a:solidFill>
                  <a:schemeClr val="bg1"/>
                </a:solidFill>
                <a:latin typeface="PT Serif"/>
                <a:cs typeface="Calibri"/>
              </a:rPr>
              <a:t>once in a great while we are able to obtain a small piece of unbleached domestic or a bit of calico, at the </a:t>
            </a:r>
            <a:r>
              <a:rPr lang="en-US" b="1" i="1" u="sng">
                <a:solidFill>
                  <a:schemeClr val="bg1"/>
                </a:solidFill>
                <a:latin typeface="PT Serif"/>
                <a:cs typeface="Calibri"/>
              </a:rPr>
              <a:t>exorbitant </a:t>
            </a:r>
            <a:r>
              <a:rPr lang="en-US" i="1">
                <a:solidFill>
                  <a:schemeClr val="bg1"/>
                </a:solidFill>
                <a:latin typeface="PT Serif"/>
                <a:cs typeface="Calibri"/>
              </a:rPr>
              <a:t>price of seventy-five cents a yard, from someone passing through the country; but this is very </a:t>
            </a:r>
            <a:r>
              <a:rPr lang="en-US" b="1" i="1" u="sng">
                <a:solidFill>
                  <a:schemeClr val="bg1"/>
                </a:solidFill>
                <a:latin typeface="PT Serif"/>
                <a:cs typeface="Calibri"/>
              </a:rPr>
              <a:t>seldom</a:t>
            </a:r>
            <a:r>
              <a:rPr lang="en-US" i="1">
                <a:solidFill>
                  <a:schemeClr val="bg1"/>
                </a:solidFill>
                <a:latin typeface="PT Serif"/>
                <a:cs typeface="Calibri"/>
              </a:rPr>
              <a:t>."</a:t>
            </a:r>
            <a:r>
              <a:rPr lang="en-US">
                <a:solidFill>
                  <a:schemeClr val="bg1"/>
                </a:solidFill>
                <a:latin typeface="PT Serif"/>
                <a:cs typeface="Calibri"/>
              </a:rPr>
              <a:t> (</a:t>
            </a:r>
            <a:r>
              <a:rPr lang="en-US" err="1">
                <a:solidFill>
                  <a:schemeClr val="bg1"/>
                </a:solidFill>
                <a:latin typeface="PT Serif"/>
                <a:cs typeface="Calibri"/>
              </a:rPr>
              <a:t>DeWees</a:t>
            </a:r>
            <a:r>
              <a:rPr lang="en-US">
                <a:solidFill>
                  <a:schemeClr val="bg1"/>
                </a:solidFill>
                <a:latin typeface="PT Serif"/>
                <a:cs typeface="Calibri"/>
              </a:rPr>
              <a:t>, 1854, p. 45). </a:t>
            </a:r>
            <a:endParaRPr lang="en-US">
              <a:solidFill>
                <a:schemeClr val="bg1"/>
              </a:solidFill>
              <a:latin typeface="PT Serif"/>
            </a:endParaRPr>
          </a:p>
          <a:p>
            <a:pPr indent="-228600">
              <a:lnSpc>
                <a:spcPct val="90000"/>
              </a:lnSpc>
              <a:spcAft>
                <a:spcPts val="600"/>
              </a:spcAft>
              <a:buFont typeface="Arial" panose="020B0604020202020204" pitchFamily="34" charset="0"/>
              <a:buChar char="•"/>
            </a:pPr>
            <a:endParaRPr lang="en-US">
              <a:latin typeface="PT Serif"/>
              <a:cs typeface="Calibri"/>
            </a:endParaRPr>
          </a:p>
          <a:p>
            <a:pPr>
              <a:lnSpc>
                <a:spcPct val="90000"/>
              </a:lnSpc>
              <a:spcAft>
                <a:spcPts val="600"/>
              </a:spcAft>
            </a:pPr>
            <a:r>
              <a:rPr lang="en-US">
                <a:latin typeface="PT Serif"/>
                <a:cs typeface="Calibri"/>
              </a:rPr>
              <a:t>Furthermore, when Texas was first settled, spinning wheels and looms (used to create fabrics) had to be left behind because, in the words of Noah Smithwick (a participant in the Battle of Gonzales), </a:t>
            </a:r>
          </a:p>
          <a:p>
            <a:pPr>
              <a:lnSpc>
                <a:spcPct val="90000"/>
              </a:lnSpc>
              <a:spcAft>
                <a:spcPts val="600"/>
              </a:spcAft>
            </a:pPr>
            <a:r>
              <a:rPr lang="en-US" i="1">
                <a:solidFill>
                  <a:schemeClr val="bg1"/>
                </a:solidFill>
                <a:latin typeface="PT Serif"/>
                <a:cs typeface="Calibri"/>
              </a:rPr>
              <a:t>“there was, as yet, no use for them―there was nothing to spin”</a:t>
            </a:r>
            <a:r>
              <a:rPr lang="en-US">
                <a:solidFill>
                  <a:schemeClr val="bg1"/>
                </a:solidFill>
                <a:latin typeface="PT Serif"/>
                <a:cs typeface="Calibri"/>
              </a:rPr>
              <a:t> (Smithwick, 1900, p. 16). </a:t>
            </a:r>
            <a:endParaRPr lang="en-US">
              <a:solidFill>
                <a:schemeClr val="bg1"/>
              </a:solidFill>
              <a:latin typeface="PT Serif"/>
              <a:ea typeface="Calibri"/>
              <a:cs typeface="Calibri"/>
            </a:endParaRPr>
          </a:p>
          <a:p>
            <a:pPr indent="-228600">
              <a:lnSpc>
                <a:spcPct val="90000"/>
              </a:lnSpc>
              <a:spcAft>
                <a:spcPts val="600"/>
              </a:spcAft>
              <a:buFont typeface="Arial" panose="020B0604020202020204" pitchFamily="34" charset="0"/>
              <a:buChar char="•"/>
            </a:pPr>
            <a:endParaRPr lang="en-US">
              <a:cs typeface="Calibri"/>
            </a:endParaRPr>
          </a:p>
        </p:txBody>
      </p:sp>
      <p:pic>
        <p:nvPicPr>
          <p:cNvPr id="2" name="Picture 1" descr="A hand holding a piece of fabric&#10;&#10;Description automatically generated">
            <a:extLst>
              <a:ext uri="{FF2B5EF4-FFF2-40B4-BE49-F238E27FC236}">
                <a16:creationId xmlns:a16="http://schemas.microsoft.com/office/drawing/2014/main" id="{5D112948-80B3-0FEA-81AB-838CB05C603D}"/>
              </a:ext>
            </a:extLst>
          </p:cNvPr>
          <p:cNvPicPr>
            <a:picLocks noChangeAspect="1"/>
          </p:cNvPicPr>
          <p:nvPr/>
        </p:nvPicPr>
        <p:blipFill rotWithShape="1">
          <a:blip r:embed="rId3"/>
          <a:srcRect l="35069" t="33102" r="-694" b="8565"/>
          <a:stretch/>
        </p:blipFill>
        <p:spPr>
          <a:xfrm>
            <a:off x="8782050" y="352425"/>
            <a:ext cx="3209928" cy="5276854"/>
          </a:xfrm>
          <a:prstGeom prst="rect">
            <a:avLst/>
          </a:prstGeom>
          <a:ln w="28575">
            <a:solidFill>
              <a:schemeClr val="tx1"/>
            </a:solidFill>
          </a:ln>
        </p:spPr>
      </p:pic>
    </p:spTree>
    <p:extLst>
      <p:ext uri="{BB962C8B-B14F-4D97-AF65-F5344CB8AC3E}">
        <p14:creationId xmlns:p14="http://schemas.microsoft.com/office/powerpoint/2010/main" val="28758032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8B0A90-6010-9147-E254-A136C687E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3049"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F711C448-8F28-BE6D-93AA-1EBA370F2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small wooden frame with a small wooden doll next to a small mirror&#10;&#10;Description automatically generated">
            <a:extLst>
              <a:ext uri="{FF2B5EF4-FFF2-40B4-BE49-F238E27FC236}">
                <a16:creationId xmlns:a16="http://schemas.microsoft.com/office/drawing/2014/main" id="{676428F3-BA9A-2092-814B-BACF1C710365}"/>
              </a:ext>
            </a:extLst>
          </p:cNvPr>
          <p:cNvPicPr>
            <a:picLocks noChangeAspect="1"/>
          </p:cNvPicPr>
          <p:nvPr/>
        </p:nvPicPr>
        <p:blipFill rotWithShape="1">
          <a:blip r:embed="rId2"/>
          <a:srcRect l="17362" r="10155"/>
          <a:stretch/>
        </p:blipFill>
        <p:spPr>
          <a:xfrm>
            <a:off x="20" y="10"/>
            <a:ext cx="5918566" cy="6040684"/>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9" name="Rectangle 8">
            <a:extLst>
              <a:ext uri="{FF2B5EF4-FFF2-40B4-BE49-F238E27FC236}">
                <a16:creationId xmlns:a16="http://schemas.microsoft.com/office/drawing/2014/main" id="{BA9E41C4-E5F9-D45F-E67E-B7C82AAD8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199E4E17-6A10-1B5D-E682-25756A67D7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panose="020F0502020204030204"/>
            </a:endParaRPr>
          </a:p>
        </p:txBody>
      </p:sp>
      <p:pic>
        <p:nvPicPr>
          <p:cNvPr id="12" name="Picture 11">
            <a:extLst>
              <a:ext uri="{FF2B5EF4-FFF2-40B4-BE49-F238E27FC236}">
                <a16:creationId xmlns:a16="http://schemas.microsoft.com/office/drawing/2014/main" id="{39D82B53-E84C-23DE-D86B-199C8E8B4689}"/>
              </a:ext>
            </a:extLst>
          </p:cNvPr>
          <p:cNvPicPr>
            <a:picLocks noChangeAspect="1"/>
          </p:cNvPicPr>
          <p:nvPr/>
        </p:nvPicPr>
        <p:blipFill>
          <a:blip r:embed="rId3"/>
          <a:stretch>
            <a:fillRect/>
          </a:stretch>
        </p:blipFill>
        <p:spPr>
          <a:xfrm>
            <a:off x="7258285" y="557036"/>
            <a:ext cx="685800" cy="438150"/>
          </a:xfrm>
          <a:prstGeom prst="rect">
            <a:avLst/>
          </a:prstGeom>
          <a:ln>
            <a:noFill/>
          </a:ln>
        </p:spPr>
      </p:pic>
      <p:sp>
        <p:nvSpPr>
          <p:cNvPr id="13" name="Title 1">
            <a:extLst>
              <a:ext uri="{FF2B5EF4-FFF2-40B4-BE49-F238E27FC236}">
                <a16:creationId xmlns:a16="http://schemas.microsoft.com/office/drawing/2014/main" id="{357288E2-F8E8-59EA-A020-DC792C6B189D}"/>
              </a:ext>
            </a:extLst>
          </p:cNvPr>
          <p:cNvSpPr>
            <a:spLocks noGrp="1"/>
          </p:cNvSpPr>
          <p:nvPr/>
        </p:nvSpPr>
        <p:spPr>
          <a:xfrm>
            <a:off x="5641694" y="289719"/>
            <a:ext cx="6545718" cy="6277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200" dirty="0">
                <a:latin typeface="PT Serif"/>
                <a:cs typeface="Calibri Light"/>
              </a:rPr>
              <a:t>Luxury Items Questions </a:t>
            </a:r>
          </a:p>
        </p:txBody>
      </p:sp>
      <p:pic>
        <p:nvPicPr>
          <p:cNvPr id="14" name="Picture 13">
            <a:extLst>
              <a:ext uri="{FF2B5EF4-FFF2-40B4-BE49-F238E27FC236}">
                <a16:creationId xmlns:a16="http://schemas.microsoft.com/office/drawing/2014/main" id="{B3217804-BF41-47F7-B2A9-5845126BD7BD}"/>
              </a:ext>
            </a:extLst>
          </p:cNvPr>
          <p:cNvPicPr>
            <a:picLocks noChangeAspect="1"/>
          </p:cNvPicPr>
          <p:nvPr/>
        </p:nvPicPr>
        <p:blipFill>
          <a:blip r:embed="rId3"/>
          <a:stretch>
            <a:fillRect/>
          </a:stretch>
        </p:blipFill>
        <p:spPr>
          <a:xfrm>
            <a:off x="7286507" y="1968147"/>
            <a:ext cx="4439355" cy="438150"/>
          </a:xfrm>
          <a:prstGeom prst="rect">
            <a:avLst/>
          </a:prstGeom>
        </p:spPr>
      </p:pic>
      <p:sp>
        <p:nvSpPr>
          <p:cNvPr id="15" name="Content Placeholder 2">
            <a:extLst>
              <a:ext uri="{FF2B5EF4-FFF2-40B4-BE49-F238E27FC236}">
                <a16:creationId xmlns:a16="http://schemas.microsoft.com/office/drawing/2014/main" id="{6FF0769E-7A20-51F4-13E9-0237DEA48FB0}"/>
              </a:ext>
            </a:extLst>
          </p:cNvPr>
          <p:cNvSpPr>
            <a:spLocks noGrp="1"/>
          </p:cNvSpPr>
          <p:nvPr/>
        </p:nvSpPr>
        <p:spPr>
          <a:xfrm>
            <a:off x="6256860" y="1353440"/>
            <a:ext cx="5670828" cy="49026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sz="2500" dirty="0">
                <a:latin typeface="PT Serif"/>
                <a:cs typeface="Calibri"/>
              </a:rPr>
              <a:t>Do you use anything like these objects today?  If so, do you consider it a luxury? Explain your answer. </a:t>
            </a:r>
          </a:p>
          <a:p>
            <a:pPr marL="514350" indent="-514350">
              <a:buAutoNum type="arabicPeriod"/>
            </a:pPr>
            <a:endParaRPr lang="en-US" sz="2500" dirty="0">
              <a:latin typeface="PT Serif"/>
              <a:cs typeface="Calibri"/>
            </a:endParaRPr>
          </a:p>
          <a:p>
            <a:pPr marL="514350" indent="-514350">
              <a:buAutoNum type="arabicPeriod"/>
            </a:pPr>
            <a:r>
              <a:rPr lang="en-US" sz="2500" dirty="0">
                <a:latin typeface="PT Serif"/>
                <a:cs typeface="Calibri"/>
              </a:rPr>
              <a:t>Put the luxury items in order from most to least desired. Explain your reasoning. </a:t>
            </a:r>
          </a:p>
          <a:p>
            <a:pPr marL="514350" indent="-514350">
              <a:buAutoNum type="arabicPeriod"/>
            </a:pPr>
            <a:endParaRPr lang="en-US" sz="2500" dirty="0">
              <a:latin typeface="PT Serif"/>
              <a:cs typeface="Calibri"/>
            </a:endParaRPr>
          </a:p>
          <a:p>
            <a:pPr marL="514350" indent="-514350">
              <a:buAutoNum type="arabicPeriod"/>
            </a:pPr>
            <a:r>
              <a:rPr lang="en-US" sz="2500" dirty="0">
                <a:latin typeface="PT Serif"/>
                <a:cs typeface="Calibri"/>
              </a:rPr>
              <a:t>What other luxury objects do you think were used in the 1800s? </a:t>
            </a:r>
          </a:p>
          <a:p>
            <a:pPr marL="0" indent="0">
              <a:buNone/>
            </a:pPr>
            <a:endParaRPr lang="en-US" sz="2200" dirty="0">
              <a:cs typeface="Calibri"/>
            </a:endParaRPr>
          </a:p>
          <a:p>
            <a:pPr marL="514350" indent="-514350">
              <a:buAutoNum type="arabicPeriod"/>
            </a:pPr>
            <a:endParaRPr lang="en-US" sz="2200" dirty="0">
              <a:cs typeface="Calibri"/>
            </a:endParaRPr>
          </a:p>
        </p:txBody>
      </p:sp>
    </p:spTree>
    <p:extLst>
      <p:ext uri="{BB962C8B-B14F-4D97-AF65-F5344CB8AC3E}">
        <p14:creationId xmlns:p14="http://schemas.microsoft.com/office/powerpoint/2010/main" val="2866747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text and a brown stripe&#10;&#10;Description automatically generated">
            <a:extLst>
              <a:ext uri="{FF2B5EF4-FFF2-40B4-BE49-F238E27FC236}">
                <a16:creationId xmlns:a16="http://schemas.microsoft.com/office/drawing/2014/main" id="{8B33365E-8781-91E0-F3EC-04ED8E2269E0}"/>
              </a:ext>
            </a:extLst>
          </p:cNvPr>
          <p:cNvPicPr>
            <a:picLocks noChangeAspect="1"/>
          </p:cNvPicPr>
          <p:nvPr/>
        </p:nvPicPr>
        <p:blipFill>
          <a:blip r:embed="rId2"/>
          <a:stretch>
            <a:fillRect/>
          </a:stretch>
        </p:blipFill>
        <p:spPr>
          <a:xfrm>
            <a:off x="664977" y="293078"/>
            <a:ext cx="4209200" cy="5470769"/>
          </a:xfrm>
          <a:prstGeom prst="rect">
            <a:avLst/>
          </a:prstGeom>
          <a:ln>
            <a:solidFill>
              <a:schemeClr val="tx1"/>
            </a:solidFill>
          </a:ln>
        </p:spPr>
      </p:pic>
      <p:sp>
        <p:nvSpPr>
          <p:cNvPr id="6" name="TextBox 5">
            <a:extLst>
              <a:ext uri="{FF2B5EF4-FFF2-40B4-BE49-F238E27FC236}">
                <a16:creationId xmlns:a16="http://schemas.microsoft.com/office/drawing/2014/main" id="{9AEF5715-ECAF-27D3-C085-A0BD53435AEA}"/>
              </a:ext>
            </a:extLst>
          </p:cNvPr>
          <p:cNvSpPr txBox="1"/>
          <p:nvPr/>
        </p:nvSpPr>
        <p:spPr>
          <a:xfrm>
            <a:off x="5360051" y="1551680"/>
            <a:ext cx="6450134"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dirty="0">
                <a:latin typeface="PT Serif "/>
              </a:rPr>
              <a:t>Read more about Alamo History Trunk objects in the Handbook For Teachers located on our website. </a:t>
            </a:r>
            <a:endParaRPr lang="en-US" sz="2100">
              <a:cs typeface="Arial"/>
            </a:endParaRPr>
          </a:p>
          <a:p>
            <a:pPr algn="ctr"/>
            <a:endParaRPr lang="en-US" sz="2100" dirty="0">
              <a:latin typeface="PT Serif "/>
            </a:endParaRPr>
          </a:p>
          <a:p>
            <a:pPr algn="ctr"/>
            <a:r>
              <a:rPr lang="en-US" sz="2100" dirty="0">
                <a:latin typeface="PT Serif "/>
                <a:ea typeface="+mn-lt"/>
                <a:cs typeface="+mn-lt"/>
                <a:hlinkClick r:id="rId3"/>
              </a:rPr>
              <a:t>https://www.thealamo.org/educators/history-trunks</a:t>
            </a:r>
            <a:endParaRPr lang="en-US" sz="2100" dirty="0">
              <a:latin typeface="PT Serif "/>
              <a:ea typeface="+mn-lt"/>
              <a:cs typeface="+mn-lt"/>
            </a:endParaRPr>
          </a:p>
          <a:p>
            <a:pPr algn="ctr"/>
            <a:endParaRPr lang="en-US" sz="2100" dirty="0">
              <a:latin typeface="PT Serif "/>
              <a:ea typeface="+mn-lt"/>
              <a:cs typeface="+mn-lt"/>
            </a:endParaRPr>
          </a:p>
          <a:p>
            <a:pPr algn="ctr"/>
            <a:endParaRPr lang="en-US" sz="2100" dirty="0">
              <a:latin typeface="Arial"/>
              <a:ea typeface="+mn-lt"/>
              <a:cs typeface="+mn-lt"/>
            </a:endParaRPr>
          </a:p>
          <a:p>
            <a:pPr algn="ctr"/>
            <a:r>
              <a:rPr lang="en-US" sz="2100" dirty="0">
                <a:ea typeface="+mn-lt"/>
                <a:cs typeface="+mn-lt"/>
              </a:rPr>
              <a:t>For questions or feedback, please email </a:t>
            </a:r>
            <a:r>
              <a:rPr lang="en-US" sz="2100" dirty="0">
                <a:ea typeface="+mn-lt"/>
                <a:cs typeface="+mn-lt"/>
                <a:hlinkClick r:id="rId4"/>
              </a:rPr>
              <a:t>education@thealamo.org</a:t>
            </a:r>
            <a:r>
              <a:rPr lang="en-US" sz="2100" dirty="0">
                <a:ea typeface="+mn-lt"/>
                <a:cs typeface="+mn-lt"/>
              </a:rPr>
              <a:t> </a:t>
            </a:r>
          </a:p>
          <a:p>
            <a:endParaRPr lang="en-US" dirty="0">
              <a:ea typeface="+mn-lt"/>
              <a:cs typeface="+mn-lt"/>
            </a:endParaRPr>
          </a:p>
        </p:txBody>
      </p:sp>
    </p:spTree>
    <p:extLst>
      <p:ext uri="{BB962C8B-B14F-4D97-AF65-F5344CB8AC3E}">
        <p14:creationId xmlns:p14="http://schemas.microsoft.com/office/powerpoint/2010/main" val="3343939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6055EAC-96D4-4452-9167-F7FE4006078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2222"/>
          <a:stretch/>
        </p:blipFill>
        <p:spPr>
          <a:xfrm>
            <a:off x="0" y="0"/>
            <a:ext cx="12192000" cy="6858000"/>
          </a:xfrm>
          <a:prstGeom prst="rect">
            <a:avLst/>
          </a:prstGeom>
        </p:spPr>
      </p:pic>
      <p:sp>
        <p:nvSpPr>
          <p:cNvPr id="4" name="Title 3"/>
          <p:cNvSpPr>
            <a:spLocks noGrp="1"/>
          </p:cNvSpPr>
          <p:nvPr>
            <p:ph type="ctrTitle"/>
          </p:nvPr>
        </p:nvSpPr>
        <p:spPr>
          <a:xfrm>
            <a:off x="1271450" y="2569033"/>
            <a:ext cx="4711337" cy="2174417"/>
          </a:xfrm>
        </p:spPr>
        <p:txBody>
          <a:bodyPr>
            <a:normAutofit fontScale="90000"/>
          </a:bodyPr>
          <a:lstStyle/>
          <a:p>
            <a:pPr algn="ctr">
              <a:lnSpc>
                <a:spcPct val="150000"/>
              </a:lnSpc>
              <a:spcBef>
                <a:spcPts val="600"/>
              </a:spcBef>
              <a:spcAft>
                <a:spcPts val="600"/>
              </a:spcAft>
            </a:pPr>
            <a:br>
              <a:rPr lang="en-GB" sz="4000">
                <a:latin typeface="Georgia" panose="02040502050405020303" pitchFamily="18" charset="0"/>
              </a:rPr>
            </a:br>
            <a:br>
              <a:rPr lang="en-GB" sz="6000">
                <a:latin typeface="Georgia" panose="02040502050405020303" pitchFamily="18" charset="0"/>
              </a:rPr>
            </a:br>
            <a:r>
              <a:rPr lang="en-GB" sz="1800">
                <a:solidFill>
                  <a:schemeClr val="bg1"/>
                </a:solidFill>
                <a:latin typeface="+mn-lt"/>
              </a:rPr>
              <a:t>www.theAlamo.org</a:t>
            </a:r>
            <a:br>
              <a:rPr lang="en-GB" sz="2000">
                <a:latin typeface="+mn-lt"/>
              </a:rPr>
            </a:br>
            <a:br>
              <a:rPr lang="en-GB" sz="4000">
                <a:latin typeface="Georgia" panose="02040502050405020303" pitchFamily="18" charset="0"/>
              </a:rPr>
            </a:br>
            <a:endParaRPr lang="en-US" sz="2200">
              <a:solidFill>
                <a:schemeClr val="bg1"/>
              </a:solidFill>
              <a:latin typeface="Georgia" panose="02040502050405020303" pitchFamily="18" charset="0"/>
            </a:endParaRPr>
          </a:p>
        </p:txBody>
      </p:sp>
      <p:pic>
        <p:nvPicPr>
          <p:cNvPr id="12" name="Picture 11" descr="Logo&#10;&#10;Description automatically generated">
            <a:extLst>
              <a:ext uri="{FF2B5EF4-FFF2-40B4-BE49-F238E27FC236}">
                <a16:creationId xmlns:a16="http://schemas.microsoft.com/office/drawing/2014/main" id="{9280F4D0-7139-4229-B483-A27A6AC0972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317950" y="1739879"/>
            <a:ext cx="2618336" cy="981876"/>
          </a:xfrm>
          <a:prstGeom prst="rect">
            <a:avLst/>
          </a:prstGeom>
        </p:spPr>
      </p:pic>
    </p:spTree>
    <p:extLst>
      <p:ext uri="{BB962C8B-B14F-4D97-AF65-F5344CB8AC3E}">
        <p14:creationId xmlns:p14="http://schemas.microsoft.com/office/powerpoint/2010/main" val="2974314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C93288-D439-6358-B479-C5460EFD4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3049"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person, grass, outdoor, tan&#10;&#10;Description automatically generated">
            <a:extLst>
              <a:ext uri="{FF2B5EF4-FFF2-40B4-BE49-F238E27FC236}">
                <a16:creationId xmlns:a16="http://schemas.microsoft.com/office/drawing/2014/main" id="{7F296454-95F4-9B6E-2344-BFE755402C10}"/>
              </a:ext>
            </a:extLst>
          </p:cNvPr>
          <p:cNvPicPr>
            <a:picLocks noChangeAspect="1"/>
          </p:cNvPicPr>
          <p:nvPr/>
        </p:nvPicPr>
        <p:blipFill rotWithShape="1">
          <a:blip r:embed="rId2"/>
          <a:srcRect r="11876"/>
          <a:stretch/>
        </p:blipFill>
        <p:spPr>
          <a:xfrm>
            <a:off x="6528830" y="550283"/>
            <a:ext cx="4856760" cy="4957300"/>
          </a:xfrm>
          <a:prstGeom prst="rect">
            <a:avLst/>
          </a:prstGeom>
          <a:ln w="28575">
            <a:solidFill>
              <a:schemeClr val="tx1"/>
            </a:solidFill>
          </a:ln>
        </p:spPr>
      </p:pic>
      <p:sp>
        <p:nvSpPr>
          <p:cNvPr id="5" name="TextBox 4">
            <a:extLst>
              <a:ext uri="{FF2B5EF4-FFF2-40B4-BE49-F238E27FC236}">
                <a16:creationId xmlns:a16="http://schemas.microsoft.com/office/drawing/2014/main" id="{EDE02253-3001-86D0-F17B-8B74D7BCD60F}"/>
              </a:ext>
            </a:extLst>
          </p:cNvPr>
          <p:cNvSpPr txBox="1"/>
          <p:nvPr/>
        </p:nvSpPr>
        <p:spPr>
          <a:xfrm>
            <a:off x="285819" y="547659"/>
            <a:ext cx="2693301" cy="101440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pPr>
            <a:r>
              <a:rPr lang="en-US" sz="5500">
                <a:latin typeface="PT Serif"/>
                <a:ea typeface="+mj-ea"/>
                <a:cs typeface="Times New Roman"/>
              </a:rPr>
              <a:t>Belt </a:t>
            </a:r>
          </a:p>
          <a:p>
            <a:pPr>
              <a:lnSpc>
                <a:spcPct val="90000"/>
              </a:lnSpc>
              <a:spcBef>
                <a:spcPct val="0"/>
              </a:spcBef>
              <a:spcAft>
                <a:spcPts val="600"/>
              </a:spcAft>
            </a:pPr>
            <a:endParaRPr lang="en-US" sz="4000">
              <a:latin typeface="+mj-lt"/>
              <a:ea typeface="+mj-ea"/>
              <a:cs typeface="+mj-cs"/>
            </a:endParaRPr>
          </a:p>
        </p:txBody>
      </p:sp>
      <p:sp>
        <p:nvSpPr>
          <p:cNvPr id="6" name="TextBox 5">
            <a:extLst>
              <a:ext uri="{FF2B5EF4-FFF2-40B4-BE49-F238E27FC236}">
                <a16:creationId xmlns:a16="http://schemas.microsoft.com/office/drawing/2014/main" id="{186FB735-AF7E-04DB-8EF0-8521873E7C69}"/>
              </a:ext>
            </a:extLst>
          </p:cNvPr>
          <p:cNvSpPr txBox="1"/>
          <p:nvPr/>
        </p:nvSpPr>
        <p:spPr>
          <a:xfrm>
            <a:off x="283163" y="1641247"/>
            <a:ext cx="5478348" cy="3484513"/>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200" dirty="0">
                <a:latin typeface="PT Serif"/>
              </a:rPr>
              <a:t>Most of the clothing in early 1800s Texas was homemade, and the fit was not always ideal. Belts were a simple solution to hold baggy and loose-fitting clothes on the body. </a:t>
            </a:r>
            <a:endParaRPr lang="en-US" sz="2200" dirty="0">
              <a:latin typeface="PT Serif"/>
              <a:cs typeface="Calibri"/>
            </a:endParaRPr>
          </a:p>
          <a:p>
            <a:pPr indent="-228600">
              <a:lnSpc>
                <a:spcPct val="90000"/>
              </a:lnSpc>
              <a:spcAft>
                <a:spcPts val="600"/>
              </a:spcAft>
              <a:buFont typeface="Arial" panose="020B0604020202020204" pitchFamily="34" charset="0"/>
              <a:buChar char="•"/>
            </a:pPr>
            <a:endParaRPr lang="en-US" sz="2200">
              <a:latin typeface="PT Serif"/>
              <a:cs typeface="Calibri"/>
            </a:endParaRPr>
          </a:p>
          <a:p>
            <a:pPr>
              <a:lnSpc>
                <a:spcPct val="90000"/>
              </a:lnSpc>
              <a:spcAft>
                <a:spcPts val="600"/>
              </a:spcAft>
            </a:pPr>
            <a:r>
              <a:rPr lang="en-US" sz="2200" dirty="0">
                <a:latin typeface="PT Serif"/>
              </a:rPr>
              <a:t>Made of leather and a metal buckle, the belt could also hold pistols, ammunition, and knives </a:t>
            </a:r>
            <a:endParaRPr lang="en-US" sz="2000">
              <a:latin typeface="PT Serif"/>
              <a:cs typeface="Calibri" panose="020F0502020204030204"/>
            </a:endParaRPr>
          </a:p>
          <a:p>
            <a:pPr>
              <a:lnSpc>
                <a:spcPct val="90000"/>
              </a:lnSpc>
              <a:spcAft>
                <a:spcPts val="600"/>
              </a:spcAft>
            </a:pPr>
            <a:r>
              <a:rPr lang="en-US" sz="2200" dirty="0">
                <a:latin typeface="PT Serif"/>
              </a:rPr>
              <a:t>(Holman &amp; Parsons, 1979). </a:t>
            </a:r>
            <a:endParaRPr lang="en-US" sz="2000" dirty="0">
              <a:latin typeface="PT Serif"/>
              <a:cs typeface="Calibri" panose="020F0502020204030204"/>
            </a:endParaRPr>
          </a:p>
        </p:txBody>
      </p:sp>
    </p:spTree>
    <p:extLst>
      <p:ext uri="{BB962C8B-B14F-4D97-AF65-F5344CB8AC3E}">
        <p14:creationId xmlns:p14="http://schemas.microsoft.com/office/powerpoint/2010/main" val="3045730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y rectangular object with black border&#10;&#10;Description automatically generated">
            <a:extLst>
              <a:ext uri="{FF2B5EF4-FFF2-40B4-BE49-F238E27FC236}">
                <a16:creationId xmlns:a16="http://schemas.microsoft.com/office/drawing/2014/main" id="{2DE62356-109B-BBBF-AA19-059D1D8EAEC1}"/>
              </a:ext>
            </a:extLst>
          </p:cNvPr>
          <p:cNvPicPr>
            <a:picLocks noChangeAspect="1"/>
          </p:cNvPicPr>
          <p:nvPr/>
        </p:nvPicPr>
        <p:blipFill>
          <a:blip r:embed="rId2"/>
          <a:stretch>
            <a:fillRect/>
          </a:stretch>
        </p:blipFill>
        <p:spPr>
          <a:xfrm>
            <a:off x="190668" y="3853765"/>
            <a:ext cx="6564362" cy="1260199"/>
          </a:xfrm>
          <a:prstGeom prst="rect">
            <a:avLst/>
          </a:prstGeom>
          <a:ln w="28575">
            <a:solidFill>
              <a:srgbClr val="000000"/>
            </a:solidFill>
          </a:ln>
        </p:spPr>
      </p:pic>
      <p:sp>
        <p:nvSpPr>
          <p:cNvPr id="2" name="Rectangle 1">
            <a:extLst>
              <a:ext uri="{FF2B5EF4-FFF2-40B4-BE49-F238E27FC236}">
                <a16:creationId xmlns:a16="http://schemas.microsoft.com/office/drawing/2014/main" id="{B70D577F-C2D2-F1C9-4EBA-CFD2308AB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A3631F08-287D-D5C7-7C8F-9CAB317DE19B}"/>
              </a:ext>
            </a:extLst>
          </p:cNvPr>
          <p:cNvSpPr txBox="1"/>
          <p:nvPr/>
        </p:nvSpPr>
        <p:spPr>
          <a:xfrm>
            <a:off x="2037391" y="475361"/>
            <a:ext cx="2903667" cy="599121"/>
          </a:xfrm>
          <a:prstGeom prst="rect">
            <a:avLst/>
          </a:prstGeom>
        </p:spPr>
        <p:txBody>
          <a:bodyPr vert="horz" lIns="91440" tIns="45720" rIns="91440" bIns="45720" rtlCol="0" anchor="ctr">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pPr>
            <a:r>
              <a:rPr lang="en-US" sz="4800">
                <a:latin typeface="PT Serif"/>
                <a:ea typeface="+mj-ea"/>
                <a:cs typeface="Times New Roman"/>
              </a:rPr>
              <a:t>Buckskin</a:t>
            </a:r>
            <a:endParaRPr lang="en-US">
              <a:ea typeface="+mj-ea"/>
            </a:endParaRPr>
          </a:p>
          <a:p>
            <a:pPr>
              <a:lnSpc>
                <a:spcPct val="90000"/>
              </a:lnSpc>
              <a:spcBef>
                <a:spcPct val="0"/>
              </a:spcBef>
              <a:spcAft>
                <a:spcPts val="600"/>
              </a:spcAft>
            </a:pPr>
            <a:endParaRPr lang="en-US" sz="4000">
              <a:latin typeface="+mj-lt"/>
              <a:ea typeface="+mj-ea"/>
              <a:cs typeface="+mj-cs"/>
            </a:endParaRPr>
          </a:p>
        </p:txBody>
      </p:sp>
      <p:pic>
        <p:nvPicPr>
          <p:cNvPr id="4" name="Picture 3">
            <a:extLst>
              <a:ext uri="{FF2B5EF4-FFF2-40B4-BE49-F238E27FC236}">
                <a16:creationId xmlns:a16="http://schemas.microsoft.com/office/drawing/2014/main" id="{D40B8956-8518-E11C-7446-B3937E7D814D}"/>
              </a:ext>
            </a:extLst>
          </p:cNvPr>
          <p:cNvPicPr>
            <a:picLocks noChangeAspect="1"/>
          </p:cNvPicPr>
          <p:nvPr/>
        </p:nvPicPr>
        <p:blipFill rotWithShape="1">
          <a:blip r:embed="rId3"/>
          <a:srcRect l="651" r="2" b="2"/>
          <a:stretch/>
        </p:blipFill>
        <p:spPr>
          <a:xfrm>
            <a:off x="7123768" y="479760"/>
            <a:ext cx="4637452" cy="5143273"/>
          </a:xfrm>
          <a:prstGeom prst="rect">
            <a:avLst/>
          </a:prstGeom>
          <a:ln w="28575">
            <a:solidFill>
              <a:srgbClr val="000000"/>
            </a:solidFill>
          </a:ln>
          <a:effectLst/>
        </p:spPr>
      </p:pic>
      <p:sp>
        <p:nvSpPr>
          <p:cNvPr id="5" name="TextBox 4">
            <a:extLst>
              <a:ext uri="{FF2B5EF4-FFF2-40B4-BE49-F238E27FC236}">
                <a16:creationId xmlns:a16="http://schemas.microsoft.com/office/drawing/2014/main" id="{FC41829D-A6CE-FB30-06F3-49E84AA9D68F}"/>
              </a:ext>
            </a:extLst>
          </p:cNvPr>
          <p:cNvSpPr txBox="1"/>
          <p:nvPr/>
        </p:nvSpPr>
        <p:spPr>
          <a:xfrm>
            <a:off x="229583" y="5250180"/>
            <a:ext cx="628396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dirty="0">
                <a:latin typeface="PT Serif"/>
                <a:cs typeface="Calibri"/>
              </a:rPr>
              <a:t>Hides</a:t>
            </a:r>
            <a:r>
              <a:rPr lang="en-US" sz="1400" i="1" dirty="0">
                <a:latin typeface="PT Serif"/>
                <a:cs typeface="Calibri"/>
              </a:rPr>
              <a:t>: the skin of an animal</a:t>
            </a:r>
          </a:p>
          <a:p>
            <a:r>
              <a:rPr lang="en-US" sz="1400" b="1" i="1" dirty="0">
                <a:latin typeface="PT Serif"/>
                <a:cs typeface="Calibri"/>
              </a:rPr>
              <a:t>Destitute</a:t>
            </a:r>
            <a:r>
              <a:rPr lang="en-US" sz="1400" i="1" dirty="0">
                <a:latin typeface="PT Serif"/>
                <a:cs typeface="Calibri"/>
              </a:rPr>
              <a:t>: without the basic life </a:t>
            </a:r>
            <a:r>
              <a:rPr lang="en-US" sz="1400" i="1" dirty="0" err="1">
                <a:latin typeface="PT Serif"/>
                <a:cs typeface="Calibri"/>
              </a:rPr>
              <a:t>necessitites</a:t>
            </a:r>
          </a:p>
        </p:txBody>
      </p:sp>
      <p:sp>
        <p:nvSpPr>
          <p:cNvPr id="7" name="TextBox 6">
            <a:extLst>
              <a:ext uri="{FF2B5EF4-FFF2-40B4-BE49-F238E27FC236}">
                <a16:creationId xmlns:a16="http://schemas.microsoft.com/office/drawing/2014/main" id="{0891D83C-62CE-8205-17C8-3EDF388CEE10}"/>
              </a:ext>
            </a:extLst>
          </p:cNvPr>
          <p:cNvSpPr txBox="1"/>
          <p:nvPr/>
        </p:nvSpPr>
        <p:spPr>
          <a:xfrm>
            <a:off x="193324" y="996318"/>
            <a:ext cx="6554214" cy="402166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900" dirty="0">
                <a:latin typeface="PT Serif"/>
                <a:cs typeface="Calibri"/>
              </a:rPr>
              <a:t>A clothing material that was made from the </a:t>
            </a:r>
            <a:r>
              <a:rPr lang="en-US" sz="1900" b="1" i="1" u="sng" dirty="0">
                <a:latin typeface="PT Serif"/>
                <a:cs typeface="Calibri"/>
              </a:rPr>
              <a:t>hides </a:t>
            </a:r>
            <a:r>
              <a:rPr lang="en-US" sz="1900" dirty="0">
                <a:latin typeface="PT Serif"/>
                <a:cs typeface="Calibri"/>
              </a:rPr>
              <a:t>of animals, buckskin is created by cleaning the skin of an animal, scraping and rubbing it to create softness, and smoking it for weather resistance. It was known for its durability and worn by many men of Texas (Holman &amp; Parsons, 1979). </a:t>
            </a:r>
          </a:p>
          <a:p>
            <a:pPr indent="-228600">
              <a:lnSpc>
                <a:spcPct val="90000"/>
              </a:lnSpc>
              <a:spcAft>
                <a:spcPts val="600"/>
              </a:spcAft>
              <a:buFont typeface="Arial" panose="020B0604020202020204" pitchFamily="34" charset="0"/>
              <a:buChar char="•"/>
            </a:pPr>
            <a:endParaRPr lang="en-US" sz="1900">
              <a:latin typeface="PT Serif"/>
              <a:cs typeface="Calibri"/>
            </a:endParaRPr>
          </a:p>
          <a:p>
            <a:pPr>
              <a:lnSpc>
                <a:spcPct val="90000"/>
              </a:lnSpc>
              <a:spcAft>
                <a:spcPts val="600"/>
              </a:spcAft>
            </a:pPr>
            <a:r>
              <a:rPr lang="en-US" sz="1900" dirty="0">
                <a:latin typeface="PT Serif"/>
                <a:cs typeface="Calibri"/>
              </a:rPr>
              <a:t>Indigenous communities were also known to trade and give buckskin to settlers. William </a:t>
            </a:r>
            <a:r>
              <a:rPr lang="en-US" sz="1900" dirty="0" err="1">
                <a:latin typeface="PT Serif"/>
                <a:cs typeface="Calibri"/>
              </a:rPr>
              <a:t>DeWees</a:t>
            </a:r>
            <a:r>
              <a:rPr lang="en-US" sz="1900" dirty="0">
                <a:latin typeface="PT Serif"/>
                <a:cs typeface="Calibri"/>
              </a:rPr>
              <a:t> wrote of the kindness of the Tonkawa tribe in 1823. </a:t>
            </a:r>
          </a:p>
          <a:p>
            <a:pPr>
              <a:lnSpc>
                <a:spcPct val="90000"/>
              </a:lnSpc>
              <a:spcAft>
                <a:spcPts val="600"/>
              </a:spcAft>
            </a:pPr>
            <a:r>
              <a:rPr lang="en-US" sz="1900" dirty="0">
                <a:solidFill>
                  <a:schemeClr val="bg1"/>
                </a:solidFill>
                <a:latin typeface="PT Serif"/>
                <a:cs typeface="Calibri"/>
              </a:rPr>
              <a:t>“Were it not for the </a:t>
            </a:r>
            <a:r>
              <a:rPr lang="en-US" sz="1900" err="1">
                <a:solidFill>
                  <a:schemeClr val="bg1"/>
                </a:solidFill>
                <a:latin typeface="PT Serif"/>
                <a:cs typeface="Calibri"/>
              </a:rPr>
              <a:t>Toncoway</a:t>
            </a:r>
            <a:r>
              <a:rPr lang="en-US" sz="1900" dirty="0">
                <a:solidFill>
                  <a:schemeClr val="bg1"/>
                </a:solidFill>
                <a:latin typeface="PT Serif"/>
                <a:cs typeface="Calibri"/>
              </a:rPr>
              <a:t> Indians, a small tribe who are friendly to us and supply us with dressed deer skins, we should be almost entirely </a:t>
            </a:r>
            <a:r>
              <a:rPr lang="en-US" sz="1900" u="sng" dirty="0">
                <a:solidFill>
                  <a:schemeClr val="bg1"/>
                </a:solidFill>
                <a:latin typeface="PT Serif"/>
                <a:cs typeface="Calibri"/>
              </a:rPr>
              <a:t>destitute</a:t>
            </a:r>
            <a:r>
              <a:rPr lang="en-US" sz="1900" dirty="0">
                <a:solidFill>
                  <a:schemeClr val="bg1"/>
                </a:solidFill>
                <a:latin typeface="PT Serif"/>
                <a:cs typeface="Calibri"/>
              </a:rPr>
              <a:t> of clothing” (</a:t>
            </a:r>
            <a:r>
              <a:rPr lang="en-US" sz="1900" err="1">
                <a:solidFill>
                  <a:schemeClr val="bg1"/>
                </a:solidFill>
                <a:latin typeface="PT Serif"/>
                <a:cs typeface="Calibri"/>
              </a:rPr>
              <a:t>DeWees</a:t>
            </a:r>
            <a:r>
              <a:rPr lang="en-US" sz="1900" dirty="0">
                <a:solidFill>
                  <a:schemeClr val="bg1"/>
                </a:solidFill>
                <a:latin typeface="PT Serif"/>
                <a:cs typeface="Calibri"/>
              </a:rPr>
              <a:t>, 1854, p. 44-45). </a:t>
            </a:r>
            <a:endParaRPr lang="en-US" sz="1900" dirty="0">
              <a:solidFill>
                <a:schemeClr val="bg1"/>
              </a:solidFill>
              <a:latin typeface="PT Serif"/>
              <a:ea typeface="Calibri"/>
              <a:cs typeface="Calibri"/>
            </a:endParaRPr>
          </a:p>
          <a:p>
            <a:pPr indent="-228600">
              <a:lnSpc>
                <a:spcPct val="90000"/>
              </a:lnSpc>
              <a:spcAft>
                <a:spcPts val="600"/>
              </a:spcAft>
              <a:buFont typeface="Arial" panose="020B0604020202020204" pitchFamily="34" charset="0"/>
              <a:buChar char="•"/>
            </a:pPr>
            <a:endParaRPr lang="en-US" sz="1600">
              <a:latin typeface="PT Serif"/>
              <a:cs typeface="Calibri"/>
            </a:endParaRPr>
          </a:p>
        </p:txBody>
      </p:sp>
    </p:spTree>
    <p:extLst>
      <p:ext uri="{BB962C8B-B14F-4D97-AF65-F5344CB8AC3E}">
        <p14:creationId xmlns:p14="http://schemas.microsoft.com/office/powerpoint/2010/main" val="2749852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AC7CFA-B38E-DFE2-649D-468E7EA37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4B9C7DAB-3526-51DF-BB8D-5896F7F68A93}"/>
              </a:ext>
            </a:extLst>
          </p:cNvPr>
          <p:cNvSpPr txBox="1"/>
          <p:nvPr/>
        </p:nvSpPr>
        <p:spPr>
          <a:xfrm>
            <a:off x="8229574" y="325401"/>
            <a:ext cx="2453108" cy="118194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pPr>
            <a:r>
              <a:rPr lang="en-US" sz="4400">
                <a:latin typeface="PT Serif"/>
                <a:ea typeface="+mj-ea"/>
                <a:cs typeface="Times New Roman"/>
              </a:rPr>
              <a:t>Cotton </a:t>
            </a:r>
          </a:p>
          <a:p>
            <a:pPr>
              <a:lnSpc>
                <a:spcPct val="90000"/>
              </a:lnSpc>
              <a:spcBef>
                <a:spcPct val="0"/>
              </a:spcBef>
              <a:spcAft>
                <a:spcPts val="600"/>
              </a:spcAft>
            </a:pPr>
            <a:endParaRPr lang="en-US" sz="4000">
              <a:latin typeface="+mj-lt"/>
              <a:ea typeface="+mj-ea"/>
              <a:cs typeface="+mj-cs"/>
            </a:endParaRPr>
          </a:p>
        </p:txBody>
      </p:sp>
      <p:sp>
        <p:nvSpPr>
          <p:cNvPr id="6" name="TextBox 5">
            <a:extLst>
              <a:ext uri="{FF2B5EF4-FFF2-40B4-BE49-F238E27FC236}">
                <a16:creationId xmlns:a16="http://schemas.microsoft.com/office/drawing/2014/main" id="{B0233C58-4045-8836-E234-9F241D5E34B4}"/>
              </a:ext>
            </a:extLst>
          </p:cNvPr>
          <p:cNvSpPr txBox="1"/>
          <p:nvPr/>
        </p:nvSpPr>
        <p:spPr>
          <a:xfrm>
            <a:off x="6670647" y="913373"/>
            <a:ext cx="5256514" cy="4945392"/>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28600">
              <a:lnSpc>
                <a:spcPct val="90000"/>
              </a:lnSpc>
              <a:spcAft>
                <a:spcPts val="600"/>
              </a:spcAft>
              <a:buFont typeface="Arial" panose="020B0604020202020204" pitchFamily="34" charset="0"/>
              <a:buChar char="•"/>
            </a:pPr>
            <a:endParaRPr lang="en-US" sz="1700" b="1">
              <a:latin typeface="PT Serif"/>
              <a:cs typeface="Calibri"/>
            </a:endParaRPr>
          </a:p>
          <a:p>
            <a:pPr>
              <a:lnSpc>
                <a:spcPct val="90000"/>
              </a:lnSpc>
              <a:spcAft>
                <a:spcPts val="600"/>
              </a:spcAft>
            </a:pPr>
            <a:r>
              <a:rPr lang="en-US" sz="1700" dirty="0">
                <a:latin typeface="PT Serif"/>
                <a:cs typeface="Calibri"/>
              </a:rPr>
              <a:t>Though buckskin was widely available, fabrics were cooler, easier to sew, and softer on the skin. The cotton plant was grown in Texas by Spanish missionaries in the 1700s because it grew well in the hot climate (Holman &amp; Parsons, 1979). </a:t>
            </a:r>
          </a:p>
          <a:p>
            <a:pPr>
              <a:lnSpc>
                <a:spcPct val="90000"/>
              </a:lnSpc>
              <a:spcAft>
                <a:spcPts val="600"/>
              </a:spcAft>
            </a:pPr>
            <a:endParaRPr lang="en-US" sz="1700">
              <a:latin typeface="PT Serif"/>
              <a:ea typeface="Calibri"/>
              <a:cs typeface="Calibri"/>
            </a:endParaRPr>
          </a:p>
          <a:p>
            <a:pPr>
              <a:lnSpc>
                <a:spcPct val="90000"/>
              </a:lnSpc>
              <a:spcAft>
                <a:spcPts val="600"/>
              </a:spcAft>
            </a:pPr>
            <a:r>
              <a:rPr lang="en-US" sz="1700" dirty="0">
                <a:latin typeface="PT Serif"/>
                <a:ea typeface="Calibri"/>
                <a:cs typeface="Calibri"/>
              </a:rPr>
              <a:t>A cotton ball is a fiber that serves as a fluffy protection growing around the seeds of the plant. When harvested, the fiber was cleaned, spun, and woven to create fabric. </a:t>
            </a:r>
          </a:p>
          <a:p>
            <a:pPr>
              <a:lnSpc>
                <a:spcPct val="90000"/>
              </a:lnSpc>
              <a:spcAft>
                <a:spcPts val="600"/>
              </a:spcAft>
            </a:pPr>
            <a:endParaRPr lang="en-US" sz="1700">
              <a:latin typeface="PT Serif"/>
              <a:ea typeface="Calibri"/>
              <a:cs typeface="Calibri"/>
            </a:endParaRPr>
          </a:p>
          <a:p>
            <a:pPr>
              <a:lnSpc>
                <a:spcPct val="90000"/>
              </a:lnSpc>
              <a:spcAft>
                <a:spcPts val="600"/>
              </a:spcAft>
            </a:pPr>
            <a:r>
              <a:rPr lang="en-US" sz="1700" dirty="0">
                <a:latin typeface="PT Serif"/>
                <a:cs typeface="Calibri"/>
              </a:rPr>
              <a:t>A 1772 inventory of Mission San Antonio de Valero, now known as the Alamo stated that the mission housed a workshop which contained scales for weighing cotton, 24 arrobas (Spanish weight measurement equal to 32 pounds), and a chest of 12 pounds of cotton thread </a:t>
            </a:r>
            <a:r>
              <a:rPr lang="en-US" sz="1700" b="0" i="0" u="none" strike="noStrike" baseline="0" dirty="0">
                <a:latin typeface="PT Serif"/>
                <a:cs typeface="Calibri"/>
              </a:rPr>
              <a:t>(</a:t>
            </a:r>
            <a:r>
              <a:rPr lang="en-US" sz="1700" b="0" i="0" u="none" strike="noStrike" baseline="0" dirty="0" err="1">
                <a:latin typeface="PT Serif"/>
                <a:cs typeface="Calibri"/>
              </a:rPr>
              <a:t>Barón</a:t>
            </a:r>
            <a:r>
              <a:rPr lang="en-US" sz="1700" b="0" i="0" u="none" strike="noStrike" baseline="0" dirty="0">
                <a:latin typeface="PT Serif"/>
                <a:cs typeface="Calibri"/>
              </a:rPr>
              <a:t> de </a:t>
            </a:r>
            <a:r>
              <a:rPr lang="en-US" sz="1700" b="0" i="0" u="none" strike="noStrike" baseline="0" dirty="0" err="1">
                <a:latin typeface="PT Serif"/>
                <a:cs typeface="Calibri"/>
              </a:rPr>
              <a:t>Ripperdá</a:t>
            </a:r>
            <a:r>
              <a:rPr lang="en-US" sz="1700" b="0" i="0" u="none" strike="noStrike" baseline="0" dirty="0">
                <a:latin typeface="PT Serif"/>
                <a:cs typeface="Calibri"/>
              </a:rPr>
              <a:t>, 1977, p. 34).</a:t>
            </a:r>
            <a:r>
              <a:rPr lang="en-US" sz="1700" dirty="0">
                <a:latin typeface="PT Serif"/>
                <a:cs typeface="Calibri"/>
              </a:rPr>
              <a:t> </a:t>
            </a:r>
            <a:endParaRPr lang="en-US" sz="1700" b="0" i="0" u="none" strike="noStrike" baseline="0" dirty="0">
              <a:latin typeface="PT Serif"/>
              <a:ea typeface="Calibri"/>
              <a:cs typeface="Calibri"/>
            </a:endParaRPr>
          </a:p>
          <a:p>
            <a:pPr indent="-228600">
              <a:lnSpc>
                <a:spcPct val="90000"/>
              </a:lnSpc>
              <a:spcAft>
                <a:spcPts val="600"/>
              </a:spcAft>
              <a:buFont typeface="Arial" panose="020B0604020202020204" pitchFamily="34" charset="0"/>
              <a:buChar char="•"/>
            </a:pPr>
            <a:endParaRPr lang="en-US" sz="1500">
              <a:latin typeface="Calibri"/>
              <a:ea typeface="Calibri"/>
              <a:cs typeface="Calibri"/>
            </a:endParaRPr>
          </a:p>
        </p:txBody>
      </p:sp>
      <p:pic>
        <p:nvPicPr>
          <p:cNvPr id="4" name="Picture 3" descr="A person and a child at a table&#10;&#10;Description automatically generated">
            <a:extLst>
              <a:ext uri="{FF2B5EF4-FFF2-40B4-BE49-F238E27FC236}">
                <a16:creationId xmlns:a16="http://schemas.microsoft.com/office/drawing/2014/main" id="{47102796-0BB9-A7B7-BEDC-AFD005082CA9}"/>
              </a:ext>
            </a:extLst>
          </p:cNvPr>
          <p:cNvPicPr>
            <a:picLocks noChangeAspect="1"/>
          </p:cNvPicPr>
          <p:nvPr/>
        </p:nvPicPr>
        <p:blipFill>
          <a:blip r:embed="rId2"/>
          <a:stretch>
            <a:fillRect/>
          </a:stretch>
        </p:blipFill>
        <p:spPr>
          <a:xfrm>
            <a:off x="264172" y="1243959"/>
            <a:ext cx="5932025" cy="3967545"/>
          </a:xfrm>
          <a:prstGeom prst="rect">
            <a:avLst/>
          </a:prstGeom>
          <a:ln w="28575">
            <a:solidFill>
              <a:schemeClr val="tx1"/>
            </a:solidFill>
          </a:ln>
        </p:spPr>
      </p:pic>
    </p:spTree>
    <p:extLst>
      <p:ext uri="{BB962C8B-B14F-4D97-AF65-F5344CB8AC3E}">
        <p14:creationId xmlns:p14="http://schemas.microsoft.com/office/powerpoint/2010/main" val="33654124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lamo">
      <a:dk1>
        <a:srgbClr val="292929"/>
      </a:dk1>
      <a:lt1>
        <a:srgbClr val="FFFFFF"/>
      </a:lt1>
      <a:dk2>
        <a:srgbClr val="94182A"/>
      </a:dk2>
      <a:lt2>
        <a:srgbClr val="EBE1D8"/>
      </a:lt2>
      <a:accent1>
        <a:srgbClr val="D9B286"/>
      </a:accent1>
      <a:accent2>
        <a:srgbClr val="335477"/>
      </a:accent2>
      <a:accent3>
        <a:srgbClr val="528AC7"/>
      </a:accent3>
      <a:accent4>
        <a:srgbClr val="C82B26"/>
      </a:accent4>
      <a:accent5>
        <a:srgbClr val="EBE1D8"/>
      </a:accent5>
      <a:accent6>
        <a:srgbClr val="85563D"/>
      </a:accent6>
      <a:hlink>
        <a:srgbClr val="528AC7"/>
      </a:hlink>
      <a:folHlink>
        <a:srgbClr val="335477"/>
      </a:folHlink>
    </a:clrScheme>
    <a:fontScheme name="Alamo_Main">
      <a:majorFont>
        <a:latin typeface="Montserrat Medium"/>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TotalTime>
  <Words>7392</Words>
  <Application>Microsoft Office PowerPoint</Application>
  <PresentationFormat>Widescreen</PresentationFormat>
  <Paragraphs>372</Paragraphs>
  <Slides>62</Slides>
  <Notes>2</Notes>
  <HiddenSlides>0</HiddenSlides>
  <MMClips>2</MMClips>
  <ScaleCrop>false</ScaleCrop>
  <HeadingPairs>
    <vt:vector size="4" baseType="variant">
      <vt:variant>
        <vt:lpstr>Theme</vt:lpstr>
      </vt:variant>
      <vt:variant>
        <vt:i4>3</vt:i4>
      </vt:variant>
      <vt:variant>
        <vt:lpstr>Slide Titles</vt:lpstr>
      </vt:variant>
      <vt:variant>
        <vt:i4>62</vt:i4>
      </vt:variant>
    </vt:vector>
  </HeadingPairs>
  <TitlesOfParts>
    <vt:vector size="65" baseType="lpstr">
      <vt:lpstr>office theme</vt:lpstr>
      <vt:lpstr>Office Theme</vt:lpstr>
      <vt:lpstr>Office Theme</vt:lpstr>
      <vt:lpstr>Alamo History Trunk  Object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www.theAlamo.org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Brianna Echavarria</cp:lastModifiedBy>
  <cp:revision>620</cp:revision>
  <dcterms:created xsi:type="dcterms:W3CDTF">2023-09-01T15:17:23Z</dcterms:created>
  <dcterms:modified xsi:type="dcterms:W3CDTF">2024-10-10T19:57:41Z</dcterms:modified>
</cp:coreProperties>
</file>